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442" r:id="rId4"/>
    <p:sldId id="340" r:id="rId5"/>
    <p:sldId id="441" r:id="rId6"/>
    <p:sldId id="329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540" r:id="rId16"/>
    <p:sldId id="614" r:id="rId17"/>
    <p:sldId id="615" r:id="rId18"/>
    <p:sldId id="616" r:id="rId19"/>
    <p:sldId id="617" r:id="rId20"/>
    <p:sldId id="618" r:id="rId21"/>
    <p:sldId id="619" r:id="rId22"/>
    <p:sldId id="547" r:id="rId23"/>
    <p:sldId id="571" r:id="rId24"/>
    <p:sldId id="572" r:id="rId25"/>
    <p:sldId id="573" r:id="rId26"/>
    <p:sldId id="574" r:id="rId27"/>
    <p:sldId id="575" r:id="rId28"/>
    <p:sldId id="576" r:id="rId29"/>
    <p:sldId id="577" r:id="rId30"/>
    <p:sldId id="578" r:id="rId31"/>
    <p:sldId id="579" r:id="rId32"/>
    <p:sldId id="580" r:id="rId33"/>
    <p:sldId id="581" r:id="rId34"/>
    <p:sldId id="559" r:id="rId35"/>
    <p:sldId id="560" r:id="rId36"/>
    <p:sldId id="561" r:id="rId37"/>
    <p:sldId id="562" r:id="rId38"/>
    <p:sldId id="563" r:id="rId39"/>
    <p:sldId id="564" r:id="rId40"/>
    <p:sldId id="565" r:id="rId41"/>
    <p:sldId id="566" r:id="rId42"/>
    <p:sldId id="567" r:id="rId43"/>
    <p:sldId id="568" r:id="rId44"/>
    <p:sldId id="569" r:id="rId45"/>
    <p:sldId id="570" r:id="rId46"/>
    <p:sldId id="283" r:id="rId47"/>
    <p:sldId id="462" r:id="rId48"/>
    <p:sldId id="463" r:id="rId49"/>
    <p:sldId id="464" r:id="rId50"/>
    <p:sldId id="465" r:id="rId51"/>
    <p:sldId id="466" r:id="rId52"/>
    <p:sldId id="467" r:id="rId53"/>
    <p:sldId id="468" r:id="rId54"/>
    <p:sldId id="469" r:id="rId55"/>
    <p:sldId id="293" r:id="rId56"/>
    <p:sldId id="582" r:id="rId57"/>
    <p:sldId id="583" r:id="rId58"/>
    <p:sldId id="584" r:id="rId59"/>
    <p:sldId id="585" r:id="rId60"/>
    <p:sldId id="586" r:id="rId61"/>
    <p:sldId id="587" r:id="rId62"/>
    <p:sldId id="588" r:id="rId63"/>
    <p:sldId id="589" r:id="rId64"/>
    <p:sldId id="590" r:id="rId65"/>
    <p:sldId id="591" r:id="rId66"/>
    <p:sldId id="592" r:id="rId67"/>
    <p:sldId id="593" r:id="rId68"/>
    <p:sldId id="594" r:id="rId69"/>
    <p:sldId id="595" r:id="rId70"/>
    <p:sldId id="596" r:id="rId71"/>
    <p:sldId id="597" r:id="rId72"/>
    <p:sldId id="598" r:id="rId73"/>
    <p:sldId id="599" r:id="rId74"/>
    <p:sldId id="600" r:id="rId75"/>
    <p:sldId id="601" r:id="rId76"/>
    <p:sldId id="602" r:id="rId77"/>
    <p:sldId id="603" r:id="rId78"/>
    <p:sldId id="604" r:id="rId79"/>
    <p:sldId id="605" r:id="rId80"/>
    <p:sldId id="606" r:id="rId81"/>
    <p:sldId id="607" r:id="rId82"/>
    <p:sldId id="608" r:id="rId83"/>
    <p:sldId id="609" r:id="rId84"/>
    <p:sldId id="610" r:id="rId85"/>
    <p:sldId id="611" r:id="rId86"/>
    <p:sldId id="612" r:id="rId87"/>
    <p:sldId id="613" r:id="rId88"/>
    <p:sldId id="342" r:id="rId89"/>
    <p:sldId id="530" r:id="rId90"/>
    <p:sldId id="531" r:id="rId91"/>
    <p:sldId id="532" r:id="rId92"/>
    <p:sldId id="533" r:id="rId93"/>
    <p:sldId id="534" r:id="rId94"/>
    <p:sldId id="535" r:id="rId95"/>
    <p:sldId id="536" r:id="rId96"/>
    <p:sldId id="537" r:id="rId97"/>
    <p:sldId id="538" r:id="rId98"/>
    <p:sldId id="539" r:id="rId99"/>
    <p:sldId id="327" r:id="rId100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1818" autoAdjust="0"/>
  </p:normalViewPr>
  <p:slideViewPr>
    <p:cSldViewPr>
      <p:cViewPr varScale="1">
        <p:scale>
          <a:sx n="106" d="100"/>
          <a:sy n="106" d="100"/>
        </p:scale>
        <p:origin x="176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09/11/2018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33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7" name="11 Rectángulo"/>
          <p:cNvSpPr/>
          <p:nvPr/>
        </p:nvSpPr>
        <p:spPr>
          <a:xfrm>
            <a:off x="3007030" y="2062409"/>
            <a:ext cx="4038006" cy="107855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Operativo(a)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257003" y="3410997"/>
            <a:ext cx="3354877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>
                <a:cs typeface="Arial" pitchFamily="34" charset="0"/>
              </a:rPr>
              <a:t>      </a:t>
            </a:r>
            <a:r>
              <a:rPr lang="es-MX" sz="1200" dirty="0" smtClean="0">
                <a:cs typeface="Arial" pitchFamily="34" charset="0"/>
              </a:rPr>
              <a:t>  Promotores(as) 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3131424"/>
            <a:ext cx="0" cy="29757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2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7023" y="-64783"/>
            <a:ext cx="622961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</a:p>
          <a:p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491880" y="2238074"/>
            <a:ext cx="2330982" cy="6227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11794" y="2860825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5660" y="3783207"/>
            <a:ext cx="18438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91881" y="3077878"/>
            <a:ext cx="2366871" cy="5615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Zona Centro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824959" y="2978368"/>
            <a:ext cx="2366871" cy="7594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Zona Centro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>
            <a:stCxn id="20" idx="3"/>
            <a:endCxn id="29" idx="1"/>
          </p:cNvCxnSpPr>
          <p:nvPr/>
        </p:nvCxnSpPr>
        <p:spPr>
          <a:xfrm>
            <a:off x="3191830" y="3358099"/>
            <a:ext cx="300051" cy="5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809739" y="4502790"/>
            <a:ext cx="237029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r>
              <a:rPr lang="es-MX" sz="1200" dirty="0" smtClean="0">
                <a:cs typeface="Arial" pitchFamily="34" charset="0"/>
              </a:rPr>
              <a:t> </a:t>
            </a:r>
            <a:endParaRPr lang="es-MX" sz="12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601190" y="36392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51720" y="3864150"/>
            <a:ext cx="2366871" cy="5390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Trabajador(a) Social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778706" y="3878754"/>
            <a:ext cx="2366871" cy="52150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614819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7623" y="3783207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3771550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58752" y="3410219"/>
            <a:ext cx="267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133502" y="3076758"/>
            <a:ext cx="2366871" cy="56268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Promotor(a)</a:t>
            </a:r>
          </a:p>
        </p:txBody>
      </p:sp>
      <p:sp>
        <p:nvSpPr>
          <p:cNvPr id="62" name="11 CuadroTexto"/>
          <p:cNvSpPr txBox="1"/>
          <p:nvPr/>
        </p:nvSpPr>
        <p:spPr>
          <a:xfrm>
            <a:off x="2051720" y="4520268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Promotores(as)   </a:t>
            </a:r>
            <a:r>
              <a:rPr lang="es-MX" sz="1200" dirty="0">
                <a:cs typeface="Arial" pitchFamily="34" charset="0"/>
              </a:rPr>
              <a:t>	</a:t>
            </a:r>
            <a:r>
              <a:rPr lang="es-MX" sz="1200" dirty="0" smtClean="0">
                <a:cs typeface="Arial" pitchFamily="34" charset="0"/>
              </a:rPr>
              <a:t>   </a:t>
            </a:r>
          </a:p>
        </p:txBody>
      </p:sp>
      <p:sp>
        <p:nvSpPr>
          <p:cNvPr id="21" name="11 CuadroTexto"/>
          <p:cNvSpPr txBox="1"/>
          <p:nvPr/>
        </p:nvSpPr>
        <p:spPr>
          <a:xfrm>
            <a:off x="2064551" y="5088843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3771550" y="4797267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5588118" y="3785162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sp>
        <p:nvSpPr>
          <p:cNvPr id="26" name="11 CuadroTexto"/>
          <p:cNvSpPr txBox="1"/>
          <p:nvPr/>
        </p:nvSpPr>
        <p:spPr>
          <a:xfrm>
            <a:off x="4775282" y="5076190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Profesional Especialista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5603886" y="4941283"/>
            <a:ext cx="1" cy="1196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3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257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	Atención y Vinculación Ciudadana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272077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53591" y="3428853"/>
            <a:ext cx="26414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28853"/>
            <a:ext cx="0" cy="2478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781453" y="3682563"/>
            <a:ext cx="3807495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>
                <a:cs typeface="Arial" pitchFamily="34" charset="0"/>
              </a:rPr>
              <a:t>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Secretaria(o)</a:t>
            </a:r>
          </a:p>
          <a:p>
            <a:r>
              <a:rPr lang="es-MX" sz="1200" dirty="0">
                <a:cs typeface="Arial" pitchFamily="34" charset="0"/>
              </a:rPr>
              <a:t>	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</p:txBody>
      </p: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Chofer  </a:t>
            </a:r>
          </a:p>
        </p:txBody>
      </p:sp>
      <p:sp>
        <p:nvSpPr>
          <p:cNvPr id="48" name="11 CuadroTexto"/>
          <p:cNvSpPr txBox="1"/>
          <p:nvPr/>
        </p:nvSpPr>
        <p:spPr>
          <a:xfrm>
            <a:off x="4788024" y="3645024"/>
            <a:ext cx="237600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05264"/>
            <a:ext cx="2458098" cy="1052736"/>
          </a:xfrm>
          <a:prstGeom prst="rect">
            <a:avLst/>
          </a:prstGeom>
        </p:spPr>
      </p:pic>
      <p:cxnSp>
        <p:nvCxnSpPr>
          <p:cNvPr id="27" name="39 Conector recto"/>
          <p:cNvCxnSpPr/>
          <p:nvPr/>
        </p:nvCxnSpPr>
        <p:spPr>
          <a:xfrm flipH="1">
            <a:off x="5793509" y="2996952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1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54975" y="-7386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916565" y="1827809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 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055359" y="2446984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2916565" y="2653165"/>
            <a:ext cx="2235098" cy="52602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Zona Poniente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067944" y="3183386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2593242" y="3399386"/>
            <a:ext cx="0" cy="236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409806" y="364402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615880" y="3672554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474986" y="3399386"/>
            <a:ext cx="0" cy="2712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593242" y="3399386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2595684" y="4422457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384247" y="4677699"/>
            <a:ext cx="237600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5799315" y="4456773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11 CuadroTexto"/>
          <p:cNvSpPr txBox="1"/>
          <p:nvPr/>
        </p:nvSpPr>
        <p:spPr>
          <a:xfrm>
            <a:off x="4644008" y="4653136"/>
            <a:ext cx="2338743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917626"/>
            <a:ext cx="2195736" cy="94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9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5712" y="2882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854446" y="1635607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3975960" y="2243181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119806" y="2669003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Zona Sur</a:t>
            </a: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1403870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482524" y="3652074"/>
            <a:ext cx="1404073" cy="7543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293572" y="3203799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5325053" y="2442662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1409724" y="3422508"/>
            <a:ext cx="16664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191065" y="4406414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6480525" y="2933767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6661344" y="2501893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</a:t>
            </a: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445725" y="2442662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2445725" y="2442662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144033" y="2678180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242969" y="320116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9 Conector recto"/>
          <p:cNvCxnSpPr/>
          <p:nvPr/>
        </p:nvCxnSpPr>
        <p:spPr>
          <a:xfrm flipV="1">
            <a:off x="3067848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144033" y="3469793"/>
            <a:ext cx="2366871" cy="96650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endParaRPr lang="es-MX" sz="1200" dirty="0">
              <a:cs typeface="Arial" pitchFamily="34" charset="0"/>
            </a:endParaRPr>
          </a:p>
          <a:p>
            <a:endParaRPr lang="es-MX" sz="1200" dirty="0" smtClean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323528" y="3645024"/>
            <a:ext cx="177564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Promotores(as)                                                                                                                    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2303242" y="4631920"/>
            <a:ext cx="1775646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Promotor(a)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5294537" y="3358770"/>
            <a:ext cx="19794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6626759" y="3603371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Jefe(a) de Área Zona Sur  </a:t>
            </a: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7275386" y="3361783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 Rectángulo"/>
          <p:cNvSpPr/>
          <p:nvPr/>
        </p:nvSpPr>
        <p:spPr>
          <a:xfrm>
            <a:off x="5436096" y="1628800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General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4" name="39 Conector recto"/>
          <p:cNvCxnSpPr/>
          <p:nvPr/>
        </p:nvCxnSpPr>
        <p:spPr>
          <a:xfrm flipH="1">
            <a:off x="5078449" y="1930699"/>
            <a:ext cx="35764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V="1">
            <a:off x="5325053" y="244931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/>
          <p:nvPr/>
        </p:nvCxnSpPr>
        <p:spPr>
          <a:xfrm flipV="1">
            <a:off x="5287510" y="3216672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485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43167" y="92871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564338" y="2193055"/>
            <a:ext cx="470" cy="10624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1115536" y="3254524"/>
            <a:ext cx="67823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630172" y="1922516"/>
            <a:ext cx="198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Director(a) de Salud Pública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1331640" y="516706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del Centro Canino y Felino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Salud Bucal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Recursos Humanos 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Municipio Saludable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Médico de Barrio y Centros de Salud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195736" y="327191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46023" y="2336993"/>
            <a:ext cx="14904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/o</a:t>
            </a: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2120" y="2455482"/>
            <a:ext cx="142221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4904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Administrativo(a)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514203" y="2455482"/>
            <a:ext cx="141603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564338" y="3255534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2987984" y="515719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Brigadas Medicas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H="1">
            <a:off x="3563888" y="324919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2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8581" y="103136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95847"/>
            <a:ext cx="0" cy="274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043608" y="3629709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Oficial Administrativo(a)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 flipV="1">
            <a:off x="1862016" y="3249863"/>
            <a:ext cx="5230264" cy="184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1881327" y="3270772"/>
            <a:ext cx="794" cy="378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9658" y="3241466"/>
            <a:ext cx="1588" cy="39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591623" y="2342562"/>
            <a:ext cx="1947472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Recursos Humanos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334458" y="3637466"/>
            <a:ext cx="1490400" cy="51161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109407" y="2279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085504" y="2915907"/>
            <a:ext cx="446" cy="802327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89001" y="3726114"/>
            <a:ext cx="1193005" cy="74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Odontólogos(as)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365503" y="24542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Salud Bucal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004048" y="3720514"/>
            <a:ext cx="194404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Auxiliares Administrativos(as)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2135694" y="3288514"/>
            <a:ext cx="4020393" cy="20078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41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468560" y="-840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95562" y="3453470"/>
            <a:ext cx="1098559" cy="393778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427921"/>
            <a:ext cx="1404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Intendente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0947" y="3453470"/>
            <a:ext cx="1337633" cy="80304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Trabajadores(as)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Sociales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44842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3475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48461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área</a:t>
            </a:r>
          </a:p>
        </p:txBody>
      </p:sp>
      <p:cxnSp>
        <p:nvCxnSpPr>
          <p:cNvPr id="18" name="25 Conector recto"/>
          <p:cNvCxnSpPr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14754" y="3426394"/>
            <a:ext cx="1440000" cy="137075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Fumigadores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Municipio Saludable 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2944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Brigadas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Medicas</a:t>
            </a:r>
          </a:p>
        </p:txBody>
      </p:sp>
      <p:cxnSp>
        <p:nvCxnSpPr>
          <p:cNvPr id="22" name="25 Conector recto"/>
          <p:cNvCxnSpPr>
            <a:stCxn id="21" idx="3"/>
          </p:cNvCxnSpPr>
          <p:nvPr/>
        </p:nvCxnSpPr>
        <p:spPr>
          <a:xfrm>
            <a:off x="2509571" y="2618944"/>
            <a:ext cx="30786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3" y="3140968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453470"/>
            <a:ext cx="1424257" cy="446773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(o)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general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806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39278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6657468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5937468" y="3425668"/>
            <a:ext cx="1440000" cy="10666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Enfermeras (os)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899592" y="4329168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</p:txBody>
      </p:sp>
      <p:cxnSp>
        <p:nvCxnSpPr>
          <p:cNvPr id="33" name="26 Conector recto"/>
          <p:cNvCxnSpPr/>
          <p:nvPr/>
        </p:nvCxnSpPr>
        <p:spPr bwMode="auto">
          <a:xfrm>
            <a:off x="1619672" y="2924944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1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684584" y="438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321" y="2030785"/>
            <a:ext cx="2183" cy="1016519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1441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Pediatra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Auxiliares Administrativos(as)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8"/>
            <a:ext cx="1254942" cy="43053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Ginecólogo(a)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7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9" y="2186896"/>
            <a:ext cx="1649227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/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B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6711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Familiar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355998" y="1398254"/>
            <a:ext cx="2502131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Encargado Médico de Barrio y 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55775" y="2248318"/>
            <a:ext cx="1403529" cy="48643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95064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55576" y="3041540"/>
            <a:ext cx="7531218" cy="16403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4364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Supervisor(a)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(vacante)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8 Conector recto"/>
          <p:cNvCxnSpPr/>
          <p:nvPr/>
        </p:nvCxnSpPr>
        <p:spPr>
          <a:xfrm>
            <a:off x="2021498" y="3067701"/>
            <a:ext cx="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MX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6218421" y="4315833"/>
            <a:ext cx="1106311" cy="61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Recepcionista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770879" y="3767190"/>
            <a:ext cx="698" cy="548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8808" y="3364735"/>
            <a:ext cx="1332000" cy="50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37" name="25 Conector recto"/>
          <p:cNvCxnSpPr/>
          <p:nvPr/>
        </p:nvCxnSpPr>
        <p:spPr bwMode="auto">
          <a:xfrm>
            <a:off x="761040" y="30415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75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69737" y="2610798"/>
            <a:ext cx="3431" cy="7053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Choferes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10850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err="1" smtClean="0">
                <a:latin typeface="Calibri" panose="020F0502020204030204" pitchFamily="34" charset="0"/>
                <a:cs typeface="Arial" charset="0"/>
              </a:rPr>
              <a:t>Capturadores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(as)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6304900" y="3831582"/>
            <a:ext cx="1080000" cy="97515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Encargado(a)</a:t>
            </a:r>
          </a:p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Veterinario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s(as)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26575" y="2149132"/>
            <a:ext cx="1908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Centro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 Canino y Felino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-324544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269283" y="2772002"/>
            <a:ext cx="1332000" cy="389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23" name="16 Conector recto"/>
          <p:cNvCxnSpPr/>
          <p:nvPr/>
        </p:nvCxnSpPr>
        <p:spPr>
          <a:xfrm flipH="1">
            <a:off x="3626575" y="2963452"/>
            <a:ext cx="943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63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 flipV="1">
            <a:off x="5434979" y="4720347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28" name="Conector recto 27"/>
          <p:cNvCxnSpPr/>
          <p:nvPr/>
        </p:nvCxnSpPr>
        <p:spPr>
          <a:xfrm flipV="1">
            <a:off x="3419872" y="4720347"/>
            <a:ext cx="0" cy="23084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4191165" y="1942680"/>
            <a:ext cx="402499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" name="Conector recto 3"/>
          <p:cNvCxnSpPr/>
          <p:nvPr/>
        </p:nvCxnSpPr>
        <p:spPr>
          <a:xfrm flipH="1" flipV="1">
            <a:off x="4191166" y="1612611"/>
            <a:ext cx="0" cy="310773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509141" y="4720347"/>
            <a:ext cx="6045949" cy="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009806" y="3974774"/>
            <a:ext cx="18026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018620" y="3356728"/>
            <a:ext cx="18026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Chofer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15 CuadroTexto"/>
          <p:cNvSpPr txBox="1">
            <a:spLocks noChangeArrowheads="1"/>
          </p:cNvSpPr>
          <p:nvPr/>
        </p:nvSpPr>
        <p:spPr bwMode="auto">
          <a:xfrm>
            <a:off x="4593664" y="3290694"/>
            <a:ext cx="161925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MX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latin typeface="Calibri" panose="020F0502020204030204" pitchFamily="34" charset="0"/>
              </a:defRPr>
            </a:lvl1pPr>
          </a:lstStyle>
          <a:p>
            <a:r>
              <a:rPr lang="es-MX" altLang="es-ES" dirty="0" smtClean="0"/>
              <a:t>Auxiliares Administrativos(as)</a:t>
            </a:r>
            <a:endParaRPr lang="es-MX" altLang="es-ES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724085" y="4963111"/>
            <a:ext cx="164907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075042" y="2332817"/>
            <a:ext cx="2232247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 </a:t>
            </a:r>
            <a:r>
              <a:rPr lang="es-MX" altLang="es-MX" sz="1200" dirty="0" smtClean="0"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Administrativo(a)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692537" y="4917731"/>
            <a:ext cx="149862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 Operativo(a)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558679" y="4900397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Aztlán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496427" y="1813999"/>
            <a:ext cx="233976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Coordinador(a) General Parques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118518" y="1137806"/>
            <a:ext cx="223224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Director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Parques </a:t>
            </a:r>
            <a:r>
              <a:rPr lang="es-MX" altLang="es-MX" sz="1200" dirty="0" smtClean="0">
                <a:latin typeface="Calibri" panose="020F0502020204030204" pitchFamily="34" charset="0"/>
              </a:rPr>
              <a:t>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>
            <a:off x="3812414" y="3535376"/>
            <a:ext cx="75750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3812414" y="4133824"/>
            <a:ext cx="40005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1509141" y="4720347"/>
            <a:ext cx="0" cy="23084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CuadroTexto 19"/>
          <p:cNvSpPr txBox="1"/>
          <p:nvPr/>
        </p:nvSpPr>
        <p:spPr>
          <a:xfrm>
            <a:off x="296656" y="78795"/>
            <a:ext cx="59162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58292" y="78795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cxnSp>
        <p:nvCxnSpPr>
          <p:cNvPr id="23" name="Conector recto 22"/>
          <p:cNvCxnSpPr/>
          <p:nvPr/>
        </p:nvCxnSpPr>
        <p:spPr>
          <a:xfrm flipV="1">
            <a:off x="7555090" y="4720347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557877" y="4963111"/>
            <a:ext cx="199442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Coordinador(a)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47302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74"/>
          <p:cNvCxnSpPr/>
          <p:nvPr/>
        </p:nvCxnSpPr>
        <p:spPr>
          <a:xfrm flipV="1">
            <a:off x="6591966" y="2756066"/>
            <a:ext cx="12515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25" idx="0"/>
          </p:cNvCxnSpPr>
          <p:nvPr/>
        </p:nvCxnSpPr>
        <p:spPr>
          <a:xfrm flipV="1">
            <a:off x="4683175" y="1712172"/>
            <a:ext cx="0" cy="331219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03538" y="0"/>
            <a:ext cx="49005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620833" y="4990221"/>
            <a:ext cx="18863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Liviana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813090" y="3570654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845821" y="298084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850326" y="3610438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Plomero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805638" y="298084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813090" y="4996827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3845821" y="1340768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Jefe(a)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 Operativo )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547797" y="2756066"/>
            <a:ext cx="0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673793" y="3607995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547797" y="2756066"/>
            <a:ext cx="403967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666356" y="2980841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Profesional Especialista 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805639" y="4310276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845823" y="431740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45822" y="217778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679669" y="4302467"/>
            <a:ext cx="1786744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Carpinteros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08731" y="5862092"/>
            <a:ext cx="2458098" cy="94308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80832" y="125343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845823" y="5024366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93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V="1">
            <a:off x="2305651" y="2408935"/>
            <a:ext cx="1" cy="1575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>
            <a:stCxn id="25" idx="0"/>
          </p:cNvCxnSpPr>
          <p:nvPr/>
        </p:nvCxnSpPr>
        <p:spPr>
          <a:xfrm flipH="1" flipV="1">
            <a:off x="6428702" y="2415893"/>
            <a:ext cx="5993" cy="140386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65" idx="2"/>
          </p:cNvCxnSpPr>
          <p:nvPr/>
        </p:nvCxnSpPr>
        <p:spPr>
          <a:xfrm flipH="1" flipV="1">
            <a:off x="4383308" y="1728255"/>
            <a:ext cx="34882" cy="238509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26656" y="44085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35079" y="3164194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97617" y="1944064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80838" y="3854820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Eléctric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 flipV="1">
            <a:off x="2316520" y="2408935"/>
            <a:ext cx="4112182" cy="695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4400688" y="2073330"/>
            <a:ext cx="50175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15502" y="1159491"/>
            <a:ext cx="2106384" cy="590931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Administrativo(a)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5586105" y="3819758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Pint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01402" y="3854820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73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>
            <a:off x="3131840" y="3284984"/>
            <a:ext cx="316997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>
            <a:off x="5006446" y="2474159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stCxn id="21" idx="0"/>
            <a:endCxn id="24" idx="2"/>
          </p:cNvCxnSpPr>
          <p:nvPr/>
        </p:nvCxnSpPr>
        <p:spPr>
          <a:xfrm flipV="1">
            <a:off x="7019463" y="3506951"/>
            <a:ext cx="0" cy="69401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" name="Conector recto 6"/>
          <p:cNvCxnSpPr/>
          <p:nvPr/>
        </p:nvCxnSpPr>
        <p:spPr>
          <a:xfrm flipH="1" flipV="1">
            <a:off x="4986029" y="850163"/>
            <a:ext cx="0" cy="451386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065139" y="4727806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42028" y="2335608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 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048496" y="3690891"/>
            <a:ext cx="180005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41792" y="795397"/>
            <a:ext cx="2106384" cy="590931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Administrativo(a)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4565582" y="2305216"/>
            <a:ext cx="43846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126434" y="3737262"/>
            <a:ext cx="176034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</a:t>
            </a:r>
            <a:r>
              <a:rPr lang="es-MX" altLang="es-MX" sz="1200" dirty="0">
                <a:latin typeface="Calibri" panose="020F0502020204030204" pitchFamily="34" charset="0"/>
              </a:rPr>
              <a:t>de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065139" y="4222476"/>
            <a:ext cx="178341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</a:t>
            </a:r>
            <a:r>
              <a:rPr lang="es-MX" altLang="es-MX" sz="1200" dirty="0" smtClean="0">
                <a:latin typeface="Calibri" panose="020F0502020204030204" pitchFamily="34" charset="0"/>
              </a:rPr>
              <a:t>B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602990" y="2164711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 flipV="1">
            <a:off x="2601744" y="3312197"/>
            <a:ext cx="0" cy="7124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617847" y="3869593"/>
            <a:ext cx="200806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587704" y="3079885"/>
            <a:ext cx="202807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Recursos Humanos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061542" y="5364027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dirty="0" smtClean="0">
              <a:latin typeface="Calibri" panose="020F050202020403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134027" y="4200966"/>
            <a:ext cx="177087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5006446" y="1834824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5467248" y="1716459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144558" y="3082219"/>
            <a:ext cx="176034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Comercial y Eventos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07504" y="51843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53392"/>
            <a:ext cx="2458098" cy="10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35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H="1" flipV="1">
            <a:off x="7740352" y="3397203"/>
            <a:ext cx="0" cy="19907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923928" y="3412069"/>
            <a:ext cx="0" cy="762984"/>
          </a:xfrm>
          <a:prstGeom prst="lin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6" y="2458992"/>
            <a:ext cx="12438" cy="295292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4031596"/>
            <a:ext cx="17080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antes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23839" y="1808697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711047" y="1937963"/>
            <a:ext cx="1712792" cy="1813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5837" y="1826834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25837" y="2458991"/>
            <a:ext cx="0" cy="18171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06515" y="4152123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3923928" y="3412068"/>
            <a:ext cx="3816424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2"/>
          </a:xfrm>
          <a:prstGeom prst="rect">
            <a:avLst/>
          </a:prstGeom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7004777" y="5387907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492372" y="1024477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General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052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 flipH="1" flipV="1">
            <a:off x="2980110" y="2034351"/>
            <a:ext cx="968" cy="297254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>
            <a:stCxn id="30" idx="2"/>
          </p:cNvCxnSpPr>
          <p:nvPr/>
        </p:nvCxnSpPr>
        <p:spPr>
          <a:xfrm flipH="1" flipV="1">
            <a:off x="7998843" y="2969318"/>
            <a:ext cx="9280" cy="59524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91325" y="1819092"/>
            <a:ext cx="0" cy="313860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Jardinería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7" y="3122155"/>
            <a:ext cx="15048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Área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504410" y="2032614"/>
            <a:ext cx="0" cy="245632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49493" y="2852936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28829" y="2957426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47264" y="3501008"/>
            <a:ext cx="13024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Mecánico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56576" y="1807256"/>
            <a:ext cx="0" cy="22535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Eléctrico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832100" y="4244252"/>
            <a:ext cx="130992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3546246" y="654191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General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642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664770" y="1797224"/>
            <a:ext cx="4062" cy="230954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7987414" y="2636912"/>
            <a:ext cx="0" cy="11755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08120" y="2636912"/>
            <a:ext cx="0" cy="97042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68831" y="1807260"/>
            <a:ext cx="0" cy="284587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44008" y="1167567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07504" y="0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01475" y="2810336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79602" y="3357483"/>
            <a:ext cx="147496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610648" y="2793232"/>
            <a:ext cx="144392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67030" y="3500729"/>
            <a:ext cx="13032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2664770" y="1807259"/>
            <a:ext cx="3704061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Supervisor(a)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79120" y="3690329"/>
            <a:ext cx="157836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579602" y="3835973"/>
            <a:ext cx="1474968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83923" y="2856502"/>
            <a:ext cx="16069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08120" y="2636912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594173" y="4498292"/>
            <a:ext cx="1460397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659760" y="2031618"/>
            <a:ext cx="179031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(</a:t>
            </a:r>
            <a:r>
              <a:rPr lang="es-MX" altLang="es-MX" sz="1200" dirty="0" err="1" smtClean="0">
                <a:latin typeface="Calibri" panose="020F0502020204030204" pitchFamily="34" charset="0"/>
              </a:rPr>
              <a:t>Recreacion</a:t>
            </a:r>
            <a:r>
              <a:rPr lang="es-MX" altLang="es-MX" sz="1200" dirty="0" smtClean="0">
                <a:latin typeface="Calibri" panose="020F0502020204030204" pitchFamily="34" charset="0"/>
              </a:rPr>
              <a:t> y Deportes)</a:t>
            </a: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1796546" y="2822730"/>
            <a:ext cx="151674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800987" y="3874882"/>
            <a:ext cx="150786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</a:t>
            </a:r>
            <a:r>
              <a:rPr lang="es-MX" altLang="es-MX" sz="1200" dirty="0" smtClean="0">
                <a:latin typeface="Calibri" panose="020F0502020204030204" pitchFamily="34" charset="0"/>
              </a:rPr>
              <a:t>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1800986" y="3348806"/>
            <a:ext cx="150786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85834"/>
            <a:ext cx="2458098" cy="872166"/>
          </a:xfrm>
          <a:prstGeom prst="rect">
            <a:avLst/>
          </a:prstGeom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482489" y="821216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General (a)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2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14564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1374253" y="3763567"/>
            <a:ext cx="6231389" cy="1058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473670" y="2360033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Ejecutivo(a) Enlace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411499" y="3977686"/>
            <a:ext cx="192722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Auxiliares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605640" y="3774716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375111" y="3774716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17" idx="2"/>
          </p:cNvCxnSpPr>
          <p:nvPr/>
        </p:nvCxnSpPr>
        <p:spPr>
          <a:xfrm>
            <a:off x="4417063" y="2178249"/>
            <a:ext cx="0" cy="158332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337310" y="2636912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606362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Administrativo(a)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29704" y="1419270"/>
            <a:ext cx="1974718" cy="758979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Secretario(a) de Desarrollo Social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565346" y="2360033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Jurídico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200576" y="3977685"/>
            <a:ext cx="195934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200" kern="0" dirty="0" smtClean="0">
                <a:solidFill>
                  <a:prstClr val="black"/>
                </a:solidFill>
              </a:rPr>
              <a:t>Auxiliar Administrativo(a)</a:t>
            </a:r>
          </a:p>
        </p:txBody>
      </p:sp>
      <p:sp>
        <p:nvSpPr>
          <p:cNvPr id="20" name="37 Rectángulo"/>
          <p:cNvSpPr/>
          <p:nvPr/>
        </p:nvSpPr>
        <p:spPr>
          <a:xfrm>
            <a:off x="6714393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 Administrativo(a)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496817" y="3763568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09276" y="5643493"/>
            <a:ext cx="2458098" cy="908719"/>
          </a:xfrm>
          <a:prstGeom prst="rect">
            <a:avLst/>
          </a:prstGeom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11 Conector recto"/>
          <p:cNvCxnSpPr/>
          <p:nvPr/>
        </p:nvCxnSpPr>
        <p:spPr>
          <a:xfrm>
            <a:off x="1374253" y="3748783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14 Conector recto"/>
          <p:cNvCxnSpPr/>
          <p:nvPr/>
        </p:nvCxnSpPr>
        <p:spPr>
          <a:xfrm>
            <a:off x="3348488" y="3284984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7 Rectángulo"/>
          <p:cNvSpPr/>
          <p:nvPr/>
        </p:nvSpPr>
        <p:spPr>
          <a:xfrm>
            <a:off x="1565346" y="3034075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de Proyectos </a:t>
            </a:r>
          </a:p>
        </p:txBody>
      </p:sp>
      <p:sp>
        <p:nvSpPr>
          <p:cNvPr id="30" name="8 Rectángulo"/>
          <p:cNvSpPr/>
          <p:nvPr/>
        </p:nvSpPr>
        <p:spPr>
          <a:xfrm>
            <a:off x="5515007" y="3061496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Asistente</a:t>
            </a:r>
          </a:p>
        </p:txBody>
      </p:sp>
    </p:spTree>
    <p:extLst>
      <p:ext uri="{BB962C8B-B14F-4D97-AF65-F5344CB8AC3E}">
        <p14:creationId xmlns:p14="http://schemas.microsoft.com/office/powerpoint/2010/main" val="416732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3216530" y="2432498"/>
            <a:ext cx="0" cy="315674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9"/>
            <a:ext cx="20277" cy="288737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32296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1009" y="4414177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Responsable Área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91570" y="5319878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>
            <a:off x="3204508" y="1845933"/>
            <a:ext cx="2302293" cy="29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04543" y="1633567"/>
            <a:ext cx="1699965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0916" y="1197983"/>
            <a:ext cx="1639888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Encargados(as) Sección 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Almacenista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>
            <a:stCxn id="66" idx="0"/>
          </p:cNvCxnSpPr>
          <p:nvPr/>
        </p:nvCxnSpPr>
        <p:spPr>
          <a:xfrm flipH="1" flipV="1">
            <a:off x="7449266" y="2413589"/>
            <a:ext cx="81589" cy="306366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76753" y="3344446"/>
            <a:ext cx="167167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88223" y="4309811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88223" y="4895764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88223" y="547725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</a:t>
            </a:r>
            <a:r>
              <a:rPr lang="es-MX" altLang="es-MX" sz="1200" dirty="0" smtClean="0">
                <a:latin typeface="Calibri" panose="020F0502020204030204" pitchFamily="34" charset="0"/>
              </a:rPr>
              <a:t>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97056"/>
            <a:ext cx="2458098" cy="860944"/>
          </a:xfrm>
          <a:prstGeom prst="rect">
            <a:avLst/>
          </a:prstGeom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49713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H="1" flipV="1">
            <a:off x="3233240" y="3137770"/>
            <a:ext cx="0" cy="79820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/>
          <p:nvPr/>
        </p:nvCxnSpPr>
        <p:spPr>
          <a:xfrm flipV="1">
            <a:off x="1259632" y="3137770"/>
            <a:ext cx="0" cy="91262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83454"/>
            <a:ext cx="0" cy="22836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66788" y="18877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408246" y="2082615"/>
            <a:ext cx="3899408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7146" y="2464592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 General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512461" y="3935972"/>
            <a:ext cx="158001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25400" y="3295069"/>
            <a:ext cx="160082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71238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188615"/>
            <a:ext cx="1639888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(a) Operativo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71920"/>
            <a:ext cx="315115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480927"/>
            <a:ext cx="18710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Sección(a)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311684" y="3277550"/>
            <a:ext cx="142767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1" name="Conector recto 30"/>
          <p:cNvCxnSpPr/>
          <p:nvPr/>
        </p:nvCxnSpPr>
        <p:spPr>
          <a:xfrm flipV="1">
            <a:off x="1259632" y="3137770"/>
            <a:ext cx="198325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2282039" y="3921124"/>
            <a:ext cx="127957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</a:p>
        </p:txBody>
      </p:sp>
    </p:spTree>
    <p:extLst>
      <p:ext uri="{BB962C8B-B14F-4D97-AF65-F5344CB8AC3E}">
        <p14:creationId xmlns:p14="http://schemas.microsoft.com/office/powerpoint/2010/main" val="1194241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H="1" flipV="1">
            <a:off x="6346998" y="241857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308741" y="2408149"/>
            <a:ext cx="16049" cy="30360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5292080" y="3366522"/>
            <a:ext cx="18870" cy="1730473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8389" y="1305354"/>
            <a:ext cx="0" cy="111567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564536" y="3107990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878489" y="1910657"/>
            <a:ext cx="166343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Secretari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548881" y="3616085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Auxiliar(es)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134641" cy="114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548881" y="2606484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Ayudantes Generales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99783"/>
            <a:ext cx="169996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187624" y="2420888"/>
            <a:ext cx="11756" cy="151349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47892" y="3073544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Enfermera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9481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5567787" y="2540007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 Sección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29083" y="4080013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501310" y="4588504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492533" y="5096995"/>
            <a:ext cx="168526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466524" y="3381828"/>
            <a:ext cx="16195" cy="144508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77184" y="3580192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55740" y="4120945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48947" y="4697650"/>
            <a:ext cx="169884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>
            <a:endCxn id="9" idx="1"/>
          </p:cNvCxnSpPr>
          <p:nvPr/>
        </p:nvCxnSpPr>
        <p:spPr>
          <a:xfrm>
            <a:off x="4378387" y="2039923"/>
            <a:ext cx="150010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28800"/>
            <a:ext cx="152058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898971" y="1325792"/>
            <a:ext cx="166343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</a:t>
            </a:r>
            <a:r>
              <a:rPr lang="es-MX" altLang="es-MX" sz="1200" dirty="0" smtClean="0">
                <a:latin typeface="Calibri" panose="020F0502020204030204" pitchFamily="34" charset="0"/>
              </a:rPr>
              <a:t>iliar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Administrativo(a)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278035" y="3687460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559572" y="4126179"/>
            <a:ext cx="168526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548880" y="4818140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563027" y="5314952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Intendente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5316806" y="3378846"/>
            <a:ext cx="216591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4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114392"/>
            <a:ext cx="2458098" cy="743607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3558350" y="830620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Operativo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Aztlán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0219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>
            <a:stCxn id="43" idx="0"/>
          </p:cNvCxnSpPr>
          <p:nvPr/>
        </p:nvCxnSpPr>
        <p:spPr>
          <a:xfrm flipV="1">
            <a:off x="4682092" y="2697766"/>
            <a:ext cx="0" cy="5941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3055865" y="2697766"/>
            <a:ext cx="6907" cy="7702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52323" y="193912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804545" y="1953047"/>
            <a:ext cx="9988" cy="73398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03000" y="2897940"/>
            <a:ext cx="6607" cy="74882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7248" y="1519099"/>
            <a:ext cx="0" cy="4320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9853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74386" y="3343744"/>
            <a:ext cx="134014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27889" y="2886124"/>
            <a:ext cx="1310854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495838" y="1940597"/>
            <a:ext cx="565023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28451" y="2046071"/>
            <a:ext cx="18731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487478" y="1939130"/>
            <a:ext cx="0" cy="28002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08553" y="4295593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23426" y="2643990"/>
            <a:ext cx="1617498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82455" y="2911829"/>
            <a:ext cx="133207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11467" y="2047416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724128" y="3025639"/>
            <a:ext cx="129198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724128" y="3481673"/>
            <a:ext cx="12919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7289697" y="4936594"/>
            <a:ext cx="14179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980674" y="2897940"/>
            <a:ext cx="15455" cy="20106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272574" y="3033406"/>
            <a:ext cx="137301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262854" y="3521152"/>
            <a:ext cx="13768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272574" y="3958439"/>
            <a:ext cx="140990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615990" y="3338700"/>
            <a:ext cx="1617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025440" y="3291938"/>
            <a:ext cx="1313304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Empleado(a) Operativo(a)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608553" y="3849951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298597" y="2913528"/>
            <a:ext cx="169722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623427" y="2130263"/>
            <a:ext cx="16175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95258" y="4739342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>
            <a:off x="3061111" y="2687035"/>
            <a:ext cx="16209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pic>
        <p:nvPicPr>
          <p:cNvPr id="4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22244" y="6090344"/>
            <a:ext cx="2458098" cy="783624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3856630" y="1046768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Jefe(a)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Operativo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Aztlán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272574" y="4446185"/>
            <a:ext cx="143502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9835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842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677375" y="1918726"/>
            <a:ext cx="1782198" cy="4798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Director(a) de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Educación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5891093" y="2510899"/>
            <a:ext cx="1551203" cy="4500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Chofer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1589624" y="2546065"/>
            <a:ext cx="1595385" cy="4500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Administrativo(a)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8474" y="2381637"/>
            <a:ext cx="0" cy="1026319"/>
          </a:xfrm>
          <a:prstGeom prst="line">
            <a:avLst/>
          </a:prstGeom>
          <a:ln w="19050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1589624" y="3256164"/>
            <a:ext cx="1595385" cy="375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Bibliotecario(a) 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1430498" y="2151869"/>
            <a:ext cx="22434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787556" y="2793587"/>
            <a:ext cx="128588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1430498" y="3443093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459573" y="2166500"/>
            <a:ext cx="21358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1430498" y="2770498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7596337" y="2151242"/>
            <a:ext cx="9865" cy="1277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7444870" y="2770498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8474" y="2391805"/>
            <a:ext cx="0" cy="5089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796997" y="4142192"/>
            <a:ext cx="1542956" cy="669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r>
              <a:rPr kumimoji="1" lang="es-MX" alt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Ejecutivo (a) Enlace</a:t>
            </a: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lang="es-ES" altLang="es-ES" sz="1200" dirty="0">
              <a:solidFill>
                <a:srgbClr val="000000"/>
              </a:solidFill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8474" y="2864976"/>
            <a:ext cx="0" cy="1277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5892939" y="3269974"/>
            <a:ext cx="1541379" cy="375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7434318" y="3429000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7504" y="148234"/>
            <a:ext cx="523244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83887" y="170456"/>
            <a:ext cx="2034225" cy="9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88224" y="5661248"/>
            <a:ext cx="2555114" cy="104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018620" y="3584178"/>
            <a:ext cx="1607355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018620" y="2678901"/>
            <a:ext cx="1607355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Bibliotecario(a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3" name="Rectangle 10"/>
          <p:cNvSpPr>
            <a:spLocks noChangeArrowheads="1"/>
          </p:cNvSpPr>
          <p:nvPr/>
        </p:nvSpPr>
        <p:spPr bwMode="auto">
          <a:xfrm>
            <a:off x="3875480" y="3429000"/>
            <a:ext cx="1607355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875480" y="4179100"/>
            <a:ext cx="1607355" cy="696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004085" y="4387856"/>
            <a:ext cx="1621890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Intendente </a:t>
            </a: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875480" y="2678901"/>
            <a:ext cx="1607355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Administrativo(a)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54" name="53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093" idx="2"/>
            <a:endCxn id="3093" idx="2"/>
          </p:cNvCxnSpPr>
          <p:nvPr/>
        </p:nvCxnSpPr>
        <p:spPr>
          <a:xfrm rot="5400000">
            <a:off x="4679157" y="4125948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6602676" y="326185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rot="10800000">
            <a:off x="3722433" y="2116326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 rot="5400000">
            <a:off x="4679157" y="3380979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 rot="5400000">
            <a:off x="4679157" y="3380979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536413" y="3000372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536413" y="3000372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1410869" y="2294874"/>
            <a:ext cx="6429420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612357" y="2678901"/>
            <a:ext cx="1807515" cy="6973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A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625183" y="3535723"/>
            <a:ext cx="1636566" cy="696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Vacante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1625183" y="4339407"/>
            <a:ext cx="1660934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875480" y="5036355"/>
            <a:ext cx="1819883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554009" y="2296065"/>
            <a:ext cx="1191" cy="29010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7839693" y="2295469"/>
            <a:ext cx="0" cy="2473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410869" y="2296065"/>
            <a:ext cx="0" cy="24723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1410869" y="4767272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1410869" y="3911207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1410869" y="3053951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7625975" y="4768463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7625975" y="3911207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7625975" y="3053951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3554009" y="519590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538283" y="455979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554009" y="3911207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554009" y="305276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3286117" y="1596668"/>
            <a:ext cx="2582027" cy="696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Coordinador(a) Administrativo(A)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8" name="CuadroTexto 4"/>
          <p:cNvSpPr txBox="1"/>
          <p:nvPr/>
        </p:nvSpPr>
        <p:spPr>
          <a:xfrm>
            <a:off x="-26000" y="55180"/>
            <a:ext cx="5508835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020272" y="73175"/>
            <a:ext cx="2053779" cy="677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300192" y="5732876"/>
            <a:ext cx="2688094" cy="99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6553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1"/>
          <p:cNvSpPr>
            <a:spLocks noChangeArrowheads="1"/>
          </p:cNvSpPr>
          <p:nvPr/>
        </p:nvSpPr>
        <p:spPr bwMode="auto">
          <a:xfrm>
            <a:off x="3707904" y="2624038"/>
            <a:ext cx="1821648" cy="6429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5626183" y="3378116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Auxiliar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1" name="Rectangle 11"/>
          <p:cNvSpPr>
            <a:spLocks noChangeArrowheads="1"/>
          </p:cNvSpPr>
          <p:nvPr/>
        </p:nvSpPr>
        <p:spPr bwMode="auto">
          <a:xfrm>
            <a:off x="1573340" y="4121565"/>
            <a:ext cx="1836204" cy="594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8" name="Rectangle 10"/>
          <p:cNvSpPr>
            <a:spLocks noChangeArrowheads="1"/>
          </p:cNvSpPr>
          <p:nvPr/>
        </p:nvSpPr>
        <p:spPr bwMode="auto">
          <a:xfrm>
            <a:off x="1587020" y="2611852"/>
            <a:ext cx="1822524" cy="6401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707904" y="4887162"/>
            <a:ext cx="1843044" cy="702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707904" y="4131078"/>
            <a:ext cx="1836204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5650431" y="2628019"/>
            <a:ext cx="1821669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707904" y="3374994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1547664" y="3320988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33" name="32 Conector recto"/>
          <p:cNvCxnSpPr>
            <a:stCxn id="4109" idx="2"/>
            <a:endCxn id="4109" idx="2"/>
          </p:cNvCxnSpPr>
          <p:nvPr/>
        </p:nvCxnSpPr>
        <p:spPr>
          <a:xfrm>
            <a:off x="4618728" y="326698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109" idx="2"/>
            <a:endCxn id="4109" idx="2"/>
          </p:cNvCxnSpPr>
          <p:nvPr/>
        </p:nvCxnSpPr>
        <p:spPr>
          <a:xfrm>
            <a:off x="4618728" y="3266982"/>
            <a:ext cx="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25" idx="2"/>
            <a:endCxn id="25" idx="2"/>
          </p:cNvCxnSpPr>
          <p:nvPr/>
        </p:nvCxnSpPr>
        <p:spPr>
          <a:xfrm>
            <a:off x="4626006" y="4023066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5626183" y="4122956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53" name="52 Conector recto"/>
          <p:cNvCxnSpPr/>
          <p:nvPr/>
        </p:nvCxnSpPr>
        <p:spPr>
          <a:xfrm>
            <a:off x="1410869" y="2464587"/>
            <a:ext cx="621510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419666" y="3455789"/>
            <a:ext cx="1982405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5400000">
            <a:off x="6634177" y="3455194"/>
            <a:ext cx="1982405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1410868" y="2888940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V="1">
            <a:off x="1410273" y="4446991"/>
            <a:ext cx="161352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7465218" y="4446993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7465239" y="2946795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465239" y="3696894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2241931" y="3776665"/>
            <a:ext cx="262534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554008" y="3053951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54008" y="3695702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3554008" y="4499379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554008" y="5088743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1410273" y="3645024"/>
            <a:ext cx="1361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29660" y="102768"/>
            <a:ext cx="5379193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732240" y="56702"/>
            <a:ext cx="2155171" cy="848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300192" y="5805264"/>
            <a:ext cx="2690501" cy="983939"/>
          </a:xfrm>
          <a:prstGeom prst="rect">
            <a:avLst/>
          </a:prstGeom>
        </p:spPr>
      </p:pic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3327714" y="1647294"/>
            <a:ext cx="2582027" cy="696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Coordinador(a) Administrativo(A)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103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1385646" y="2456892"/>
            <a:ext cx="64267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653898" y="1714177"/>
            <a:ext cx="1875248" cy="6339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248150" y="418266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5912745" y="4347102"/>
            <a:ext cx="1683591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680687" y="4353087"/>
            <a:ext cx="1821669" cy="6420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Capturista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3653898" y="3483006"/>
            <a:ext cx="1836204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Administrativo(a)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2160968" y="4232678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7572396" y="2996953"/>
            <a:ext cx="238254" cy="49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7812360" y="4077072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47 Conector recto"/>
          <p:cNvCxnSpPr/>
          <p:nvPr/>
        </p:nvCxnSpPr>
        <p:spPr>
          <a:xfrm>
            <a:off x="1385646" y="2946794"/>
            <a:ext cx="24480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4593232" y="3589140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482835" y="3807042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261093" y="3589140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5498162" y="4722578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7580854" y="3807042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5898210" y="3488563"/>
            <a:ext cx="1698126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103"/>
          <p:cNvSpPr>
            <a:spLocks noChangeArrowheads="1"/>
          </p:cNvSpPr>
          <p:nvPr/>
        </p:nvSpPr>
        <p:spPr bwMode="auto">
          <a:xfrm>
            <a:off x="1601670" y="2628315"/>
            <a:ext cx="1890210" cy="747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Administrativo(a)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3" name="47 Conector recto"/>
          <p:cNvCxnSpPr/>
          <p:nvPr/>
        </p:nvCxnSpPr>
        <p:spPr>
          <a:xfrm>
            <a:off x="1385646" y="4723953"/>
            <a:ext cx="24480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1601670" y="3483006"/>
            <a:ext cx="1890210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 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3653898" y="2618910"/>
            <a:ext cx="1836204" cy="75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Encargado(a) </a:t>
            </a:r>
            <a:r>
              <a:rPr kumimoji="1" lang="es-MX" altLang="es-ES" sz="1200" dirty="0">
                <a:cs typeface="Arial" pitchFamily="34" charset="0"/>
              </a:rPr>
              <a:t>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5490102" y="3048393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7 Conector recto"/>
          <p:cNvCxnSpPr/>
          <p:nvPr/>
        </p:nvCxnSpPr>
        <p:spPr>
          <a:xfrm>
            <a:off x="7596336" y="4713693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47 Conector recto"/>
          <p:cNvCxnSpPr>
            <a:endCxn id="62" idx="1"/>
          </p:cNvCxnSpPr>
          <p:nvPr/>
        </p:nvCxnSpPr>
        <p:spPr>
          <a:xfrm flipV="1">
            <a:off x="1385646" y="3804476"/>
            <a:ext cx="216024" cy="25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6686616" y="3581445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1601670" y="4352236"/>
            <a:ext cx="1890210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Bibliotecario(a) </a:t>
            </a:r>
            <a:r>
              <a:rPr kumimoji="1" lang="es-MX" altLang="es-ES" sz="1200" dirty="0" smtClean="0">
                <a:cs typeface="Arial" pitchFamily="34" charset="0"/>
              </a:rPr>
              <a:t>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15"/>
          <p:cNvSpPr>
            <a:spLocks noChangeArrowheads="1"/>
          </p:cNvSpPr>
          <p:nvPr/>
        </p:nvSpPr>
        <p:spPr bwMode="auto">
          <a:xfrm>
            <a:off x="5758941" y="2618910"/>
            <a:ext cx="1837395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Bibliotecario(a</a:t>
            </a:r>
            <a:r>
              <a:rPr kumimoji="1" lang="es-MX" altLang="es-ES" sz="1200" dirty="0" smtClean="0"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 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CuadroTexto 4"/>
          <p:cNvSpPr txBox="1"/>
          <p:nvPr/>
        </p:nvSpPr>
        <p:spPr>
          <a:xfrm>
            <a:off x="210669" y="186217"/>
            <a:ext cx="5272166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670043" y="52348"/>
            <a:ext cx="2250249" cy="9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51567" y="5738859"/>
            <a:ext cx="2518165" cy="100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749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1331640" y="2456892"/>
            <a:ext cx="6102678" cy="76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554009" y="1714488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1547664" y="4302073"/>
            <a:ext cx="1836204" cy="747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  <a:r>
              <a:rPr kumimoji="1" lang="es-MX" altLang="es-ES" sz="1200" dirty="0" smtClean="0">
                <a:cs typeface="Arial" pitchFamily="34" charset="0"/>
              </a:rPr>
              <a:t>Administrativo(a) </a:t>
            </a: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5616872" y="3482876"/>
            <a:ext cx="1674186" cy="5283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642676" y="4071942"/>
            <a:ext cx="1660934" cy="4317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Bibliotecarios(as</a:t>
            </a:r>
            <a:r>
              <a:rPr kumimoji="1" lang="es-MX" sz="1200" dirty="0"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cs typeface="Arial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611845" y="2631462"/>
            <a:ext cx="1674186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Técnico en Mantenimiento 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545886" y="2618910"/>
            <a:ext cx="1782198" cy="7016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cs typeface="Arial" pitchFamily="34" charset="0"/>
              </a:rPr>
              <a:t>Profesional Especialista </a:t>
            </a:r>
            <a:r>
              <a:rPr kumimoji="1" lang="es-MX" sz="1200" dirty="0" smtClean="0">
                <a:cs typeface="Arial" pitchFamily="34" charset="0"/>
              </a:rPr>
              <a:t>1</a:t>
            </a:r>
            <a:endParaRPr kumimoji="1" lang="es-MX" sz="1200" dirty="0">
              <a:cs typeface="Arial" pitchFamily="34" charset="0"/>
            </a:endParaRP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3554008" y="3488991"/>
            <a:ext cx="1768091" cy="7500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331640" y="2465182"/>
            <a:ext cx="27761" cy="24759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284453" y="3701984"/>
            <a:ext cx="13936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532633" y="4293096"/>
            <a:ext cx="1789466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</a:rPr>
              <a:t>Técnico 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en</a:t>
            </a: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 </a:t>
            </a:r>
            <a:r>
              <a:rPr kumimoji="1" lang="es-MX" altLang="es-ES" sz="1200" dirty="0">
                <a:solidFill>
                  <a:srgbClr val="000000"/>
                </a:solidFill>
              </a:rPr>
              <a:t>Mantenimiento A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462183" y="3488693"/>
            <a:ext cx="2036579" cy="5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322099" y="4500570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322099" y="3804050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307863" y="3006017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426287" y="2453601"/>
            <a:ext cx="168" cy="2365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1358310" y="3006017"/>
            <a:ext cx="19037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7273986" y="3004826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1357290" y="4071942"/>
            <a:ext cx="192939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44"/>
          <p:cNvSpPr>
            <a:spLocks noChangeArrowheads="1"/>
          </p:cNvSpPr>
          <p:nvPr/>
        </p:nvSpPr>
        <p:spPr bwMode="auto">
          <a:xfrm>
            <a:off x="5630880" y="4579092"/>
            <a:ext cx="1674186" cy="4804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Intendencia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1547664" y="3488991"/>
            <a:ext cx="1836204" cy="7500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1547664" y="2618910"/>
            <a:ext cx="1821675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Encargado(a) de </a:t>
            </a: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Mantenimiento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1357290" y="4941168"/>
            <a:ext cx="19037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7304013" y="4293096"/>
            <a:ext cx="13936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7303609" y="4819340"/>
            <a:ext cx="1307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22395" y="58911"/>
            <a:ext cx="548945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08960" y="111261"/>
            <a:ext cx="2184080" cy="102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34716" y="5744655"/>
            <a:ext cx="2358324" cy="93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44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104964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2050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30396" y="2132856"/>
            <a:ext cx="174328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1437943" y="3589736"/>
            <a:ext cx="1735739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37943" y="2824047"/>
            <a:ext cx="1735739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1427990" y="4350950"/>
            <a:ext cx="1750970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99892" y="2303852"/>
            <a:ext cx="1775786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607587" y="3000372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607596" y="3702450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3599893" y="4455115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2143116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804305" y="3699030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401110" y="1916833"/>
            <a:ext cx="2126" cy="28776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11" idx="1"/>
          </p:cNvCxnSpPr>
          <p:nvPr/>
        </p:nvCxnSpPr>
        <p:spPr>
          <a:xfrm>
            <a:off x="1223628" y="2454327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endCxn id="27" idx="1"/>
          </p:cNvCxnSpPr>
          <p:nvPr/>
        </p:nvCxnSpPr>
        <p:spPr>
          <a:xfrm>
            <a:off x="3389706" y="2624040"/>
            <a:ext cx="210187" cy="12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endCxn id="28" idx="1"/>
          </p:cNvCxnSpPr>
          <p:nvPr/>
        </p:nvCxnSpPr>
        <p:spPr>
          <a:xfrm>
            <a:off x="3408936" y="3320560"/>
            <a:ext cx="198651" cy="12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3414637" y="4018363"/>
            <a:ext cx="192950" cy="47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5804306" y="4450839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5814138" y="2888940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4" name="CuadroTexto 4"/>
          <p:cNvSpPr txBox="1"/>
          <p:nvPr/>
        </p:nvSpPr>
        <p:spPr>
          <a:xfrm>
            <a:off x="20697" y="203484"/>
            <a:ext cx="540856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04248" y="29045"/>
            <a:ext cx="2106233" cy="960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01443" y="5733256"/>
            <a:ext cx="2348880" cy="990545"/>
          </a:xfrm>
          <a:prstGeom prst="rect">
            <a:avLst/>
          </a:prstGeom>
        </p:spPr>
      </p:pic>
      <p:cxnSp>
        <p:nvCxnSpPr>
          <p:cNvPr id="37" name="61 Conector recto"/>
          <p:cNvCxnSpPr/>
          <p:nvPr/>
        </p:nvCxnSpPr>
        <p:spPr>
          <a:xfrm>
            <a:off x="3403234" y="4794448"/>
            <a:ext cx="203939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7388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204" y="319559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396649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45638" y="2894070"/>
            <a:ext cx="177621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191992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53759" y="3591018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99892" y="2905185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3645024"/>
            <a:ext cx="1789455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585922" y="4461353"/>
            <a:ext cx="1768091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04305" y="2191992"/>
            <a:ext cx="176809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2922083"/>
            <a:ext cx="1765108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3650581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804305" y="4444426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874175" y="33913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223628" y="240288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399038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21041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453057" y="2132857"/>
            <a:ext cx="175425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1439652" y="4438441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7" name="CuadroTexto 4"/>
          <p:cNvSpPr txBox="1"/>
          <p:nvPr/>
        </p:nvSpPr>
        <p:spPr>
          <a:xfrm>
            <a:off x="107504" y="205408"/>
            <a:ext cx="524650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804248" y="0"/>
            <a:ext cx="2197275" cy="1104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46322" y="5588172"/>
            <a:ext cx="2492896" cy="1076485"/>
          </a:xfrm>
          <a:prstGeom prst="rect">
            <a:avLst/>
          </a:prstGeom>
        </p:spPr>
      </p:pic>
      <p:cxnSp>
        <p:nvCxnSpPr>
          <p:cNvPr id="42" name="53 Conector recto"/>
          <p:cNvCxnSpPr/>
          <p:nvPr/>
        </p:nvCxnSpPr>
        <p:spPr>
          <a:xfrm>
            <a:off x="3360188" y="3966495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54 Conector recto"/>
          <p:cNvCxnSpPr/>
          <p:nvPr/>
        </p:nvCxnSpPr>
        <p:spPr>
          <a:xfrm flipV="1">
            <a:off x="3361043" y="487305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954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1041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2050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39652" y="3650154"/>
            <a:ext cx="1782198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191992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39652" y="4384435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613999" y="2942946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3650154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607587" y="4406238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28682" y="2186862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4406665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855384" y="33913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223628" y="240288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453044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21041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439652" y="2948076"/>
            <a:ext cx="1821669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1439653" y="2132856"/>
            <a:ext cx="1812265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3329862" y="4884597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3329862" y="402050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5814139" y="2942946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CuadroTexto 4"/>
          <p:cNvSpPr txBox="1"/>
          <p:nvPr/>
        </p:nvSpPr>
        <p:spPr>
          <a:xfrm>
            <a:off x="179512" y="165281"/>
            <a:ext cx="5112568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746948" y="20840"/>
            <a:ext cx="2178241" cy="1032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32347" y="5805264"/>
            <a:ext cx="2611653" cy="932469"/>
          </a:xfrm>
          <a:prstGeom prst="rect">
            <a:avLst/>
          </a:prstGeom>
        </p:spPr>
      </p:pic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2580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32616" y="27269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32616" y="353188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32616" y="423139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32616" y="51915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158130" y="21817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374154" y="4725144"/>
            <a:ext cx="171450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27137" y="3212976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34394" y="2489095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48501" y="3980175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/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20725" y="4725144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762747" y="2559774"/>
            <a:ext cx="1822097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763184" y="3261852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748641" y="401793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22372" y="36838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789886" y="36562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158130" y="27217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158130" y="34778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158130" y="42339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158130" y="49874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58130" y="21817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264364" y="2721792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264364" y="5149497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5738808" y="4711893"/>
            <a:ext cx="1821669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320148" y="3969060"/>
            <a:ext cx="178219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1320148" y="3149565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1320148" y="2387068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/>
          </a:p>
        </p:txBody>
      </p:sp>
      <p:cxnSp>
        <p:nvCxnSpPr>
          <p:cNvPr id="37" name="36 Conector recto"/>
          <p:cNvCxnSpPr/>
          <p:nvPr/>
        </p:nvCxnSpPr>
        <p:spPr>
          <a:xfrm>
            <a:off x="3264364" y="423396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3264364" y="3528034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07504" y="85782"/>
            <a:ext cx="549061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715140" y="86336"/>
            <a:ext cx="2250249" cy="941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316520" y="5545413"/>
            <a:ext cx="2618910" cy="1108369"/>
          </a:xfrm>
          <a:prstGeom prst="rect">
            <a:avLst/>
          </a:prstGeom>
        </p:spPr>
      </p:pic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542089" y="1441672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6441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7450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385646" y="4455114"/>
            <a:ext cx="1768508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948076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99893" y="2186862"/>
            <a:ext cx="1739308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99892" y="3645024"/>
            <a:ext cx="1782198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4347102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14138" y="2186862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14139" y="2900055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4352659"/>
            <a:ext cx="1846037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598114" y="1916832"/>
            <a:ext cx="0" cy="27543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15897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4023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50705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158970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1385646" y="3753037"/>
            <a:ext cx="178219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1385646" y="2884665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1385646" y="2176174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 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 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1223628" y="1916832"/>
            <a:ext cx="0" cy="2916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29862" y="1916832"/>
            <a:ext cx="0" cy="2916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3329862" y="4833156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5598114" y="466857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1223628" y="4833156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flipV="1">
            <a:off x="3329862" y="402050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4"/>
          <p:cNvSpPr txBox="1"/>
          <p:nvPr/>
        </p:nvSpPr>
        <p:spPr>
          <a:xfrm>
            <a:off x="251520" y="171850"/>
            <a:ext cx="534659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660232" y="260648"/>
            <a:ext cx="2232248" cy="914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13954" y="5507787"/>
            <a:ext cx="2419638" cy="1172563"/>
          </a:xfrm>
          <a:prstGeom prst="rect">
            <a:avLst/>
          </a:prstGeom>
        </p:spPr>
      </p:pic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0145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6441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7450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948076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99893" y="2186862"/>
            <a:ext cx="1739308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14138" y="2186862"/>
            <a:ext cx="1836204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14139" y="2900055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598114" y="1916832"/>
            <a:ext cx="0" cy="21602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15897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4023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50705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158970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1432803" y="3753037"/>
            <a:ext cx="1735042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1439652" y="2884665"/>
            <a:ext cx="1714085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1439652" y="2176174"/>
            <a:ext cx="1714085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223628" y="1916832"/>
            <a:ext cx="0" cy="21062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29862" y="1916832"/>
            <a:ext cx="0" cy="12421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251520" y="205396"/>
            <a:ext cx="525658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411664" y="85367"/>
            <a:ext cx="2448271" cy="86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88224" y="5558629"/>
            <a:ext cx="2402886" cy="1015000"/>
          </a:xfrm>
          <a:prstGeom prst="rect">
            <a:avLst/>
          </a:prstGeom>
        </p:spPr>
      </p:pic>
      <p:cxnSp>
        <p:nvCxnSpPr>
          <p:cNvPr id="27" name="52 Conector recto"/>
          <p:cNvCxnSpPr/>
          <p:nvPr/>
        </p:nvCxnSpPr>
        <p:spPr>
          <a:xfrm>
            <a:off x="1223628" y="25014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74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332" y="35398"/>
            <a:ext cx="6059016" cy="1143000"/>
          </a:xfrm>
        </p:spPr>
        <p:txBody>
          <a:bodyPr>
            <a:no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5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35796" y="1304570"/>
            <a:ext cx="35283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Director(a) General Desarrollo Social</a:t>
            </a:r>
          </a:p>
        </p:txBody>
      </p:sp>
      <p:cxnSp>
        <p:nvCxnSpPr>
          <p:cNvPr id="16" name="15 Conector recto"/>
          <p:cNvCxnSpPr>
            <a:stCxn id="5" idx="2"/>
          </p:cNvCxnSpPr>
          <p:nvPr/>
        </p:nvCxnSpPr>
        <p:spPr>
          <a:xfrm>
            <a:off x="4499992" y="1581569"/>
            <a:ext cx="36004" cy="38226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Secretaria(o)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Administrativo(a)</a:t>
            </a:r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179512" y="2708920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General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Operativo(a)</a:t>
            </a:r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Vivienda </a:t>
            </a: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177369" y="4087286"/>
            <a:ext cx="21602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61828" y="3679721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Huertos y Enlace CMT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5387677" y="3787204"/>
            <a:ext cx="187220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Talleres de Oficio y Control de almacén</a:t>
            </a:r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73796" y="4064441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55489" y="408728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179512" y="3764359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Capacitación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543521" y="3848998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Gestoría </a:t>
            </a: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61209" y="5368404"/>
            <a:ext cx="237626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749041" y="5068322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Brigadas Sociales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5626571" y="5068322"/>
            <a:ext cx="15121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Eventos Especiales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cxnSp>
        <p:nvCxnSpPr>
          <p:cNvPr id="28" name="27 Conector recto"/>
          <p:cNvCxnSpPr/>
          <p:nvPr/>
        </p:nvCxnSpPr>
        <p:spPr>
          <a:xfrm flipH="1">
            <a:off x="4449341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953397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</p:txBody>
      </p:sp>
    </p:spTree>
    <p:extLst>
      <p:ext uri="{BB962C8B-B14F-4D97-AF65-F5344CB8AC3E}">
        <p14:creationId xmlns:p14="http://schemas.microsoft.com/office/powerpoint/2010/main" val="11097430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103719"/>
            <a:ext cx="64807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sz="35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1268760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Administrativo(a) </a:t>
            </a:r>
          </a:p>
        </p:txBody>
      </p:sp>
      <p:cxnSp>
        <p:nvCxnSpPr>
          <p:cNvPr id="10" name="9 Conector recto"/>
          <p:cNvCxnSpPr>
            <a:stCxn id="9" idx="2"/>
          </p:cNvCxnSpPr>
          <p:nvPr/>
        </p:nvCxnSpPr>
        <p:spPr>
          <a:xfrm>
            <a:off x="4211960" y="1730425"/>
            <a:ext cx="0" cy="24186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Chofer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07504" y="4581128"/>
            <a:ext cx="1368151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308304" y="4581128"/>
            <a:ext cx="144016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cxnSp>
        <p:nvCxnSpPr>
          <p:cNvPr id="20" name="19 Conector recto"/>
          <p:cNvCxnSpPr/>
          <p:nvPr/>
        </p:nvCxnSpPr>
        <p:spPr>
          <a:xfrm flipH="1">
            <a:off x="4211960" y="2708339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202188" y="249347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</p:txBody>
      </p:sp>
    </p:spTree>
    <p:extLst>
      <p:ext uri="{BB962C8B-B14F-4D97-AF65-F5344CB8AC3E}">
        <p14:creationId xmlns:p14="http://schemas.microsoft.com/office/powerpoint/2010/main" val="36188512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58411"/>
            <a:ext cx="51845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63888" y="2258936"/>
            <a:ext cx="1728192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Vivienda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427984" y="2905267"/>
            <a:ext cx="0" cy="7938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3699096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413114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Promotor(a)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915816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860032" y="4131144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Empleado(a) Técnico(a) 2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732240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67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347864" y="764704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973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dirty="0" smtClean="0"/>
              <a:t>Director(a) Administrativo(a)</a:t>
            </a:r>
          </a:p>
          <a:p>
            <a:pPr algn="ctr"/>
            <a:endParaRPr lang="es-MX" sz="12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77076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07504" y="2060848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2404063" y="2052913"/>
            <a:ext cx="163380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4969" y="2059901"/>
            <a:ext cx="2169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Coordinador(a) </a:t>
            </a:r>
          </a:p>
          <a:p>
            <a:pPr algn="ctr"/>
            <a:r>
              <a:rPr lang="es-MX" sz="1200" dirty="0" smtClean="0"/>
              <a:t>Administrativo(a)</a:t>
            </a:r>
          </a:p>
          <a:p>
            <a:pPr algn="ctr"/>
            <a:endParaRPr lang="es-MX" sz="12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6621051" y="2060848"/>
            <a:ext cx="1865850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68964" y="3025759"/>
            <a:ext cx="1713468" cy="5685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44912" y="3205897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2404063" y="2917864"/>
            <a:ext cx="1649826" cy="6970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1147938" y="2634941"/>
            <a:ext cx="0" cy="385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324655" y="4054424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24655" y="5048633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361929" y="2962974"/>
            <a:ext cx="194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Oficial Administrativo(a)</a:t>
            </a:r>
          </a:p>
          <a:p>
            <a:r>
              <a:rPr lang="es-MX" sz="1200" dirty="0" smtClean="0"/>
              <a:t>               </a:t>
            </a:r>
            <a:endParaRPr lang="es-MX" sz="12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264822" y="2101145"/>
            <a:ext cx="2041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Secretaria(o) A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6567552" y="2075687"/>
            <a:ext cx="1972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Coordinador(a) de Proyectos</a:t>
            </a:r>
          </a:p>
          <a:p>
            <a:r>
              <a:rPr lang="es-MX" sz="1200" dirty="0" smtClean="0"/>
              <a:t>                  </a:t>
            </a:r>
            <a:endParaRPr lang="es-MX" sz="12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324655" y="4119017"/>
            <a:ext cx="1705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Profesional  Especialista</a:t>
            </a:r>
            <a:endParaRPr lang="es-MX" sz="1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-15070" y="5032863"/>
            <a:ext cx="2210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     </a:t>
            </a:r>
            <a:r>
              <a:rPr lang="es-MX" sz="1200" dirty="0" smtClean="0"/>
              <a:t>Oficial Administrativo(a) </a:t>
            </a:r>
          </a:p>
          <a:p>
            <a:r>
              <a:rPr lang="es-MX" sz="1200" dirty="0" smtClean="0"/>
              <a:t>                        </a:t>
            </a:r>
            <a:endParaRPr lang="es-MX" sz="12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8187" y="3063532"/>
            <a:ext cx="1791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</a:t>
            </a:r>
            <a:r>
              <a:rPr lang="es-MX" sz="1200" dirty="0" smtClean="0"/>
              <a:t>Jefe(a) Administrativo(a)</a:t>
            </a:r>
          </a:p>
          <a:p>
            <a:r>
              <a:rPr lang="es-MX" sz="1200" dirty="0" smtClean="0"/>
              <a:t>              </a:t>
            </a:r>
            <a:endParaRPr lang="es-MX" sz="12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745902" y="2900844"/>
            <a:ext cx="189767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Chofer</a:t>
            </a:r>
          </a:p>
          <a:p>
            <a:pPr algn="ctr"/>
            <a:r>
              <a:rPr lang="es-MX" sz="1200" dirty="0" smtClean="0"/>
              <a:t>Vacante</a:t>
            </a:r>
          </a:p>
        </p:txBody>
      </p:sp>
      <p:sp>
        <p:nvSpPr>
          <p:cNvPr id="33" name="CuadroTexto 4"/>
          <p:cNvSpPr txBox="1"/>
          <p:nvPr/>
        </p:nvSpPr>
        <p:spPr>
          <a:xfrm>
            <a:off x="0" y="4336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4819809" y="2018420"/>
            <a:ext cx="1514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Auxiliar Administrativo(a)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4736162" y="2058877"/>
            <a:ext cx="164982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1140517" y="362237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125698" y="4630488"/>
            <a:ext cx="8325" cy="410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971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1911" y="44550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Capacitación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347864" y="2492896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Capacitación </a:t>
            </a: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>
            <a:off x="4211960" y="1730425"/>
            <a:ext cx="0" cy="7624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stCxn id="5" idx="2"/>
          </p:cNvCxnSpPr>
          <p:nvPr/>
        </p:nvCxnSpPr>
        <p:spPr>
          <a:xfrm>
            <a:off x="4211960" y="2769895"/>
            <a:ext cx="0" cy="13791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4725144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759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9756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83868" y="1423808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Capacitación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51520" y="2276872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347864" y="2204864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480212" y="2276872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043608" y="2553871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45" idx="2"/>
          </p:cNvCxnSpPr>
          <p:nvPr/>
        </p:nvCxnSpPr>
        <p:spPr>
          <a:xfrm flipH="1">
            <a:off x="4206442" y="4114239"/>
            <a:ext cx="5518" cy="709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24720" y="2939172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347864" y="3021052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480212" y="3129064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1046067" y="3205428"/>
            <a:ext cx="0" cy="55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27" idx="2"/>
          </p:cNvCxnSpPr>
          <p:nvPr/>
        </p:nvCxnSpPr>
        <p:spPr>
          <a:xfrm flipH="1">
            <a:off x="4206442" y="3298051"/>
            <a:ext cx="5518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8" idx="2"/>
            <a:endCxn id="34" idx="0"/>
          </p:cNvCxnSpPr>
          <p:nvPr/>
        </p:nvCxnSpPr>
        <p:spPr>
          <a:xfrm>
            <a:off x="7470322" y="3406063"/>
            <a:ext cx="0" cy="5644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152509" y="3752165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347864" y="4823729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480212" y="3970513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1055068" y="4034437"/>
            <a:ext cx="0" cy="397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6" idx="2"/>
          </p:cNvCxnSpPr>
          <p:nvPr/>
        </p:nvCxnSpPr>
        <p:spPr>
          <a:xfrm flipH="1">
            <a:off x="4206442" y="2481863"/>
            <a:ext cx="5518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7" idx="2"/>
            <a:endCxn id="28" idx="0"/>
          </p:cNvCxnSpPr>
          <p:nvPr/>
        </p:nvCxnSpPr>
        <p:spPr>
          <a:xfrm>
            <a:off x="7470322" y="2553871"/>
            <a:ext cx="0" cy="5751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152509" y="5016666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347864" y="5639917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1052609" y="4723999"/>
            <a:ext cx="0" cy="2926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33" idx="2"/>
          </p:cNvCxnSpPr>
          <p:nvPr/>
        </p:nvCxnSpPr>
        <p:spPr>
          <a:xfrm>
            <a:off x="4211960" y="5100728"/>
            <a:ext cx="0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152509" y="4447000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347864" y="3837240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4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2444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7828" y="-1896"/>
            <a:ext cx="58959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b="1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63888" y="2060848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Huertos y Enlace CMT</a:t>
            </a:r>
          </a:p>
        </p:txBody>
      </p:sp>
      <p:cxnSp>
        <p:nvCxnSpPr>
          <p:cNvPr id="5" name="4 Conector recto"/>
          <p:cNvCxnSpPr>
            <a:stCxn id="4" idx="2"/>
          </p:cNvCxnSpPr>
          <p:nvPr/>
        </p:nvCxnSpPr>
        <p:spPr>
          <a:xfrm>
            <a:off x="4427984" y="2522513"/>
            <a:ext cx="0" cy="6904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563888" y="321297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Operativo(a)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</a:p>
        </p:txBody>
      </p:sp>
      <p:cxnSp>
        <p:nvCxnSpPr>
          <p:cNvPr id="8" name="7 Conector recto"/>
          <p:cNvCxnSpPr>
            <a:stCxn id="7" idx="2"/>
          </p:cNvCxnSpPr>
          <p:nvPr/>
        </p:nvCxnSpPr>
        <p:spPr>
          <a:xfrm>
            <a:off x="4427984" y="3674641"/>
            <a:ext cx="0" cy="546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187624" y="4221088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8762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131840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8681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6683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611560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483768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5220072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7092280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44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718" y="24345"/>
            <a:ext cx="58326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071070" y="2425017"/>
            <a:ext cx="237626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Talleres de Oficio y Control de almacén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071070" y="3456957"/>
            <a:ext cx="242824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Talleres</a:t>
            </a:r>
          </a:p>
        </p:txBody>
      </p:sp>
      <p:cxnSp>
        <p:nvCxnSpPr>
          <p:cNvPr id="7" name="6 Conector recto"/>
          <p:cNvCxnSpPr>
            <a:stCxn id="6" idx="2"/>
          </p:cNvCxnSpPr>
          <p:nvPr/>
        </p:nvCxnSpPr>
        <p:spPr>
          <a:xfrm flipH="1">
            <a:off x="4259201" y="3733956"/>
            <a:ext cx="25990" cy="731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1018841" y="4465069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1106824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59202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499561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86744" y="5041133"/>
            <a:ext cx="158417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47134" y="504113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7011480" y="504113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6 Conector recto"/>
          <p:cNvCxnSpPr/>
          <p:nvPr/>
        </p:nvCxnSpPr>
        <p:spPr>
          <a:xfrm>
            <a:off x="4259202" y="2879732"/>
            <a:ext cx="0" cy="577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8856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89194"/>
            <a:ext cx="539442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234243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Patrimonio Seguro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899592" y="213285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899592" y="321297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899592" y="429309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899592" y="5624207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948264" y="5805264"/>
            <a:ext cx="2195736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495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65 Conector recto"/>
          <p:cNvCxnSpPr>
            <a:cxnSpLocks noChangeShapeType="1"/>
            <a:stCxn id="38" idx="3"/>
          </p:cNvCxnSpPr>
          <p:nvPr/>
        </p:nvCxnSpPr>
        <p:spPr bwMode="auto">
          <a:xfrm flipV="1">
            <a:off x="4244947" y="3226891"/>
            <a:ext cx="197429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43 Conector recto"/>
          <p:cNvCxnSpPr/>
          <p:nvPr/>
        </p:nvCxnSpPr>
        <p:spPr>
          <a:xfrm flipV="1">
            <a:off x="2420702" y="2665585"/>
            <a:ext cx="4132286" cy="15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0" y="-26245"/>
            <a:ext cx="66846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19608" y="5027513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  <a:endCxn id="92" idx="1"/>
          </p:cNvCxnSpPr>
          <p:nvPr/>
        </p:nvCxnSpPr>
        <p:spPr bwMode="auto">
          <a:xfrm flipH="1" flipV="1">
            <a:off x="5460647" y="4512575"/>
            <a:ext cx="2104141" cy="1199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3604187"/>
            <a:ext cx="19959" cy="142332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  <a:stCxn id="82" idx="3"/>
          </p:cNvCxnSpPr>
          <p:nvPr/>
        </p:nvCxnSpPr>
        <p:spPr bwMode="auto">
          <a:xfrm>
            <a:off x="3433634" y="4536819"/>
            <a:ext cx="1053211" cy="116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131840" y="5049062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552279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616128"/>
            <a:ext cx="0" cy="26860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</p:cNvCxnSpPr>
          <p:nvPr/>
        </p:nvCxnSpPr>
        <p:spPr bwMode="auto">
          <a:xfrm>
            <a:off x="925902" y="3602856"/>
            <a:ext cx="0" cy="9332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602856"/>
            <a:ext cx="20114" cy="19494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331640" y="2436549"/>
            <a:ext cx="1800200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Administrativo(a) </a:t>
            </a: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3717276"/>
            <a:ext cx="1613438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3602856"/>
            <a:ext cx="6309593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348395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603991"/>
            <a:ext cx="2358919" cy="82940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Director(a) de </a:t>
            </a:r>
          </a:p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 y Deporte</a:t>
            </a: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3708354"/>
            <a:ext cx="1760343" cy="446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3696533"/>
            <a:ext cx="1674136" cy="453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4325784"/>
            <a:ext cx="1649002" cy="4220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190836" y="4305509"/>
            <a:ext cx="1463045" cy="4139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827750"/>
            <a:ext cx="1654904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</a:t>
            </a:r>
            <a:r>
              <a:rPr lang="es-MX" sz="1200" dirty="0" err="1" smtClean="0">
                <a:cs typeface="Arial" panose="020B0604020202020204" pitchFamily="34" charset="0"/>
              </a:rPr>
              <a:t>Area</a:t>
            </a:r>
            <a:r>
              <a:rPr lang="es-MX" sz="1200" dirty="0" smtClean="0">
                <a:cs typeface="Arial" panose="020B0604020202020204" pitchFamily="34" charset="0"/>
              </a:rPr>
              <a:t>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327457"/>
            <a:ext cx="1644461" cy="4458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4325784"/>
            <a:ext cx="1579609" cy="4325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Técnico(a) 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3717276"/>
            <a:ext cx="1679865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4281657"/>
            <a:ext cx="1624759" cy="430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4281657"/>
            <a:ext cx="1639946" cy="4618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Eventos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824830"/>
            <a:ext cx="1613439" cy="411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Infra. Y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827751"/>
            <a:ext cx="1594092" cy="6439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Auxiliar(Jefe de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ligas deportivas)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388"/>
          <p:cNvSpPr>
            <a:spLocks noChangeArrowheads="1"/>
          </p:cNvSpPr>
          <p:nvPr/>
        </p:nvSpPr>
        <p:spPr bwMode="auto">
          <a:xfrm>
            <a:off x="5801278" y="2439174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Secretaria(o)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388"/>
          <p:cNvSpPr>
            <a:spLocks noChangeArrowheads="1"/>
          </p:cNvSpPr>
          <p:nvPr/>
        </p:nvSpPr>
        <p:spPr bwMode="auto">
          <a:xfrm>
            <a:off x="2665913" y="2980395"/>
            <a:ext cx="1579034" cy="49299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Oficial Administrativo(a)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9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479681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1717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931225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4873066"/>
            <a:ext cx="2555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676502" y="2091569"/>
            <a:ext cx="4763" cy="1368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921727"/>
            <a:ext cx="160898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340795" y="2987925"/>
            <a:ext cx="2329296" cy="119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4669591"/>
            <a:ext cx="2045792" cy="4143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Almacenista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4672622"/>
            <a:ext cx="2098060" cy="412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38312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653669"/>
            <a:ext cx="2083117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459994"/>
            <a:ext cx="9525" cy="13919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>
            <a:off x="886255" y="3466345"/>
            <a:ext cx="7939" cy="133046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655257"/>
            <a:ext cx="2034043" cy="4657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Sección  </a:t>
            </a: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896273"/>
            <a:ext cx="223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466344"/>
            <a:ext cx="737601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724939" y="2738346"/>
            <a:ext cx="1894288" cy="477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5868144" y="3653669"/>
            <a:ext cx="2194093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Almacenista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466345"/>
            <a:ext cx="9525" cy="14104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199255"/>
            <a:ext cx="2050197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416446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381562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409677" y="1943186"/>
            <a:ext cx="2530475" cy="618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de Planeación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199255"/>
            <a:ext cx="2098060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5868144" y="4199256"/>
            <a:ext cx="2194093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Supervisor(a) de Eventos </a:t>
            </a:r>
            <a:r>
              <a:rPr lang="es-MX" sz="12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Dep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Line 224"/>
          <p:cNvSpPr>
            <a:spLocks noChangeShapeType="1"/>
          </p:cNvSpPr>
          <p:nvPr/>
        </p:nvSpPr>
        <p:spPr bwMode="auto">
          <a:xfrm>
            <a:off x="8061857" y="4851897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08"/>
          <p:cNvSpPr>
            <a:spLocks noChangeArrowheads="1"/>
          </p:cNvSpPr>
          <p:nvPr/>
        </p:nvSpPr>
        <p:spPr bwMode="auto">
          <a:xfrm>
            <a:off x="5868144" y="4669591"/>
            <a:ext cx="2203237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Analista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9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9243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65776" y="1916832"/>
            <a:ext cx="1819275" cy="800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667589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</a:p>
        </p:txBody>
      </p:sp>
      <p:cxnSp>
        <p:nvCxnSpPr>
          <p:cNvPr id="12" name="11 Conector recto"/>
          <p:cNvCxnSpPr>
            <a:stCxn id="19" idx="2"/>
            <a:endCxn id="7" idx="0"/>
          </p:cNvCxnSpPr>
          <p:nvPr/>
        </p:nvCxnSpPr>
        <p:spPr>
          <a:xfrm>
            <a:off x="4564551" y="3588403"/>
            <a:ext cx="12676" cy="9376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51178" y="4338235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233468" y="3976622"/>
            <a:ext cx="13176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550506" y="3722245"/>
            <a:ext cx="1684549" cy="50820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Administrativo(a) </a:t>
            </a: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451178" y="4337689"/>
            <a:ext cx="4248472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5801340" y="4513979"/>
            <a:ext cx="1867004" cy="68195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</p:txBody>
      </p:sp>
      <p:cxnSp>
        <p:nvCxnSpPr>
          <p:cNvPr id="22" name="21 Conector recto"/>
          <p:cNvCxnSpPr/>
          <p:nvPr/>
        </p:nvCxnSpPr>
        <p:spPr>
          <a:xfrm>
            <a:off x="6699649" y="4351251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654913" y="2918478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Clubes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550506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Vacante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176" y="2691846"/>
            <a:ext cx="115834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08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Line 1180"/>
          <p:cNvSpPr>
            <a:spLocks noChangeShapeType="1"/>
          </p:cNvSpPr>
          <p:nvPr/>
        </p:nvSpPr>
        <p:spPr bwMode="auto">
          <a:xfrm flipH="1" flipV="1">
            <a:off x="3597750" y="3776965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80"/>
          <p:cNvSpPr>
            <a:spLocks noChangeShapeType="1"/>
          </p:cNvSpPr>
          <p:nvPr/>
        </p:nvSpPr>
        <p:spPr bwMode="auto">
          <a:xfrm flipH="1" flipV="1">
            <a:off x="3597746" y="4494177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6133" y="-3661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 flipH="1">
            <a:off x="1685564" y="3271973"/>
            <a:ext cx="1" cy="195722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3491880" y="2852936"/>
            <a:ext cx="101720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8" y="2355143"/>
            <a:ext cx="0" cy="91763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1873976" y="3494999"/>
            <a:ext cx="1596884" cy="610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Maestro(a) de futbol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1685564" y="3271973"/>
            <a:ext cx="5838764" cy="8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685569" y="2460684"/>
            <a:ext cx="1785291" cy="681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Secretaria(o) C  </a:t>
            </a: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1886411" y="4217820"/>
            <a:ext cx="1584620" cy="61158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556792"/>
            <a:ext cx="2075338" cy="798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(Jefe de ligas deportivas) </a:t>
            </a:r>
          </a:p>
        </p:txBody>
      </p:sp>
      <p:sp>
        <p:nvSpPr>
          <p:cNvPr id="19" name="Rectangle 417"/>
          <p:cNvSpPr>
            <a:spLocks noChangeArrowheads="1"/>
          </p:cNvSpPr>
          <p:nvPr/>
        </p:nvSpPr>
        <p:spPr bwMode="auto">
          <a:xfrm>
            <a:off x="3707904" y="3501008"/>
            <a:ext cx="1581774" cy="61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417"/>
          <p:cNvSpPr>
            <a:spLocks noChangeArrowheads="1"/>
          </p:cNvSpPr>
          <p:nvPr/>
        </p:nvSpPr>
        <p:spPr bwMode="auto">
          <a:xfrm>
            <a:off x="3712594" y="4219712"/>
            <a:ext cx="1581774" cy="5749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50"/>
          <p:cNvSpPr>
            <a:spLocks noChangeArrowheads="1"/>
          </p:cNvSpPr>
          <p:nvPr/>
        </p:nvSpPr>
        <p:spPr bwMode="auto">
          <a:xfrm>
            <a:off x="1888972" y="4934945"/>
            <a:ext cx="1584620" cy="576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Deportivo(a)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417"/>
          <p:cNvSpPr>
            <a:spLocks noChangeArrowheads="1"/>
          </p:cNvSpPr>
          <p:nvPr/>
        </p:nvSpPr>
        <p:spPr bwMode="auto">
          <a:xfrm>
            <a:off x="5698933" y="4877194"/>
            <a:ext cx="1581774" cy="5862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5694243" y="3501008"/>
            <a:ext cx="1581774" cy="6045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698933" y="4217820"/>
            <a:ext cx="1581774" cy="57686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7524328" y="3271972"/>
            <a:ext cx="0" cy="18852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2" name="Line 1180"/>
          <p:cNvSpPr>
            <a:spLocks noChangeShapeType="1"/>
          </p:cNvSpPr>
          <p:nvPr/>
        </p:nvSpPr>
        <p:spPr bwMode="auto">
          <a:xfrm flipH="1" flipV="1">
            <a:off x="1685568" y="3789040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180"/>
          <p:cNvSpPr>
            <a:spLocks noChangeShapeType="1"/>
          </p:cNvSpPr>
          <p:nvPr/>
        </p:nvSpPr>
        <p:spPr bwMode="auto">
          <a:xfrm flipH="1" flipV="1">
            <a:off x="1685564" y="4506252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80"/>
          <p:cNvSpPr>
            <a:spLocks noChangeShapeType="1"/>
          </p:cNvSpPr>
          <p:nvPr/>
        </p:nvSpPr>
        <p:spPr bwMode="auto">
          <a:xfrm flipH="1" flipV="1">
            <a:off x="1698005" y="5223119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80"/>
          <p:cNvSpPr>
            <a:spLocks noChangeShapeType="1"/>
          </p:cNvSpPr>
          <p:nvPr/>
        </p:nvSpPr>
        <p:spPr bwMode="auto">
          <a:xfrm flipH="1">
            <a:off x="3597575" y="3271972"/>
            <a:ext cx="172" cy="122220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80"/>
          <p:cNvSpPr>
            <a:spLocks noChangeShapeType="1"/>
          </p:cNvSpPr>
          <p:nvPr/>
        </p:nvSpPr>
        <p:spPr bwMode="auto">
          <a:xfrm flipH="1">
            <a:off x="7276017" y="3716822"/>
            <a:ext cx="235703" cy="342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80"/>
          <p:cNvSpPr>
            <a:spLocks noChangeShapeType="1"/>
          </p:cNvSpPr>
          <p:nvPr/>
        </p:nvSpPr>
        <p:spPr bwMode="auto">
          <a:xfrm flipH="1">
            <a:off x="7276017" y="4434034"/>
            <a:ext cx="235699" cy="307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 flipH="1">
            <a:off x="7276017" y="5150901"/>
            <a:ext cx="248140" cy="995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1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9055" y="-1225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407031" y="3364637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</p:cNvCxnSpPr>
          <p:nvPr/>
        </p:nvCxnSpPr>
        <p:spPr bwMode="auto">
          <a:xfrm flipH="1">
            <a:off x="2651133" y="4064023"/>
            <a:ext cx="9552" cy="5600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611031" y="2483149"/>
            <a:ext cx="8945" cy="15665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04059" y="3006587"/>
            <a:ext cx="1957111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596569" y="4068199"/>
            <a:ext cx="6848" cy="7850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782756" y="4248028"/>
            <a:ext cx="1755858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651133" y="4064023"/>
            <a:ext cx="394886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692163" y="4248028"/>
            <a:ext cx="1807347" cy="6485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716616" y="2204864"/>
            <a:ext cx="1806722" cy="7315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Eventos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662766" y="4248028"/>
            <a:ext cx="1789554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 </a:t>
            </a: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04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Line 36"/>
          <p:cNvSpPr>
            <a:spLocks noChangeShapeType="1"/>
          </p:cNvSpPr>
          <p:nvPr/>
        </p:nvSpPr>
        <p:spPr bwMode="auto">
          <a:xfrm flipH="1" flipV="1">
            <a:off x="2771799" y="2794829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18" name="Line 36"/>
          <p:cNvSpPr>
            <a:spLocks noChangeShapeType="1"/>
          </p:cNvSpPr>
          <p:nvPr/>
        </p:nvSpPr>
        <p:spPr bwMode="auto">
          <a:xfrm flipH="1" flipV="1">
            <a:off x="899591" y="2794829"/>
            <a:ext cx="20085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5306" y="-1178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2969217" y="2348880"/>
            <a:ext cx="302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  <a:endCxn id="60" idx="0"/>
          </p:cNvCxnSpPr>
          <p:nvPr/>
        </p:nvCxnSpPr>
        <p:spPr bwMode="auto">
          <a:xfrm>
            <a:off x="4481311" y="1706920"/>
            <a:ext cx="14257" cy="377375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24744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Coordinador(a)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5693" y="3470699"/>
            <a:ext cx="1567094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Esgrima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2051030"/>
            <a:ext cx="1692956" cy="589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  <a:stCxn id="118" idx="1"/>
          </p:cNvCxnSpPr>
          <p:nvPr/>
        </p:nvCxnSpPr>
        <p:spPr bwMode="auto">
          <a:xfrm flipV="1">
            <a:off x="899591" y="2764517"/>
            <a:ext cx="7163712" cy="303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2043079"/>
            <a:ext cx="2100609" cy="597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96804" y="2973701"/>
            <a:ext cx="1548295" cy="4042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7313975" y="4949356"/>
            <a:ext cx="1568108" cy="43734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5504218" y="5494440"/>
            <a:ext cx="1568108" cy="43501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3695888" y="5480675"/>
            <a:ext cx="1599360" cy="4487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de Box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89073" y="3962394"/>
            <a:ext cx="1548998" cy="3756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86059" y="4407749"/>
            <a:ext cx="1560093" cy="4689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Maestro(a) </a:t>
            </a: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79512" y="4952812"/>
            <a:ext cx="1566640" cy="4508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Gimnasia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82626" y="5484376"/>
            <a:ext cx="1560412" cy="46490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Basquetbol </a:t>
            </a:r>
          </a:p>
        </p:txBody>
      </p: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1985192" y="5480675"/>
            <a:ext cx="1554397" cy="4686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pic>
        <p:nvPicPr>
          <p:cNvPr id="9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484435" y="5943889"/>
            <a:ext cx="2458098" cy="925790"/>
          </a:xfrm>
          <a:prstGeom prst="rect">
            <a:avLst/>
          </a:prstGeom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Line 36"/>
          <p:cNvSpPr>
            <a:spLocks noChangeShapeType="1"/>
          </p:cNvSpPr>
          <p:nvPr/>
        </p:nvSpPr>
        <p:spPr bwMode="auto">
          <a:xfrm flipH="1" flipV="1">
            <a:off x="8046313" y="2794828"/>
            <a:ext cx="2738" cy="21543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1980479" y="4416033"/>
            <a:ext cx="1553563" cy="4508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1978075" y="4956183"/>
            <a:ext cx="1553563" cy="4475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1964414" y="3962394"/>
            <a:ext cx="1567094" cy="3667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960355" y="2973701"/>
            <a:ext cx="1567482" cy="4076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1967424" y="3456124"/>
            <a:ext cx="1560412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57" name="Line 36"/>
          <p:cNvSpPr>
            <a:spLocks noChangeShapeType="1"/>
          </p:cNvSpPr>
          <p:nvPr/>
        </p:nvSpPr>
        <p:spPr bwMode="auto">
          <a:xfrm flipH="1" flipV="1">
            <a:off x="6287268" y="2779673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5502080" y="4438024"/>
            <a:ext cx="1557501" cy="4218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5490628" y="3483097"/>
            <a:ext cx="1546718" cy="3818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 </a:t>
            </a: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5490628" y="3950955"/>
            <a:ext cx="1557658" cy="4000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5502080" y="4949148"/>
            <a:ext cx="1577623" cy="437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5491234" y="2987897"/>
            <a:ext cx="1557051" cy="4060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</a:p>
        </p:txBody>
      </p:sp>
      <p:sp>
        <p:nvSpPr>
          <p:cNvPr id="72" name="Rectangle 73"/>
          <p:cNvSpPr>
            <a:spLocks noChangeArrowheads="1"/>
          </p:cNvSpPr>
          <p:nvPr/>
        </p:nvSpPr>
        <p:spPr bwMode="auto">
          <a:xfrm>
            <a:off x="7269000" y="2959027"/>
            <a:ext cx="1577623" cy="4349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Atletismo </a:t>
            </a:r>
          </a:p>
        </p:txBody>
      </p:sp>
      <p:sp>
        <p:nvSpPr>
          <p:cNvPr id="104" name="Rectangle 16"/>
          <p:cNvSpPr>
            <a:spLocks noChangeArrowheads="1"/>
          </p:cNvSpPr>
          <p:nvPr/>
        </p:nvSpPr>
        <p:spPr bwMode="auto">
          <a:xfrm>
            <a:off x="7273757" y="3500033"/>
            <a:ext cx="1566640" cy="3626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Luchas Asociadas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0" name="Rectangle 16"/>
          <p:cNvSpPr>
            <a:spLocks noChangeArrowheads="1"/>
          </p:cNvSpPr>
          <p:nvPr/>
        </p:nvSpPr>
        <p:spPr bwMode="auto">
          <a:xfrm>
            <a:off x="7288064" y="4424899"/>
            <a:ext cx="1566640" cy="4349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Artes Marciales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1" name="Rectangle 16"/>
          <p:cNvSpPr>
            <a:spLocks noChangeArrowheads="1"/>
          </p:cNvSpPr>
          <p:nvPr/>
        </p:nvSpPr>
        <p:spPr bwMode="auto">
          <a:xfrm>
            <a:off x="7291338" y="3955062"/>
            <a:ext cx="1566640" cy="395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Handball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3695744" y="3964347"/>
            <a:ext cx="1571708" cy="386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Béisbol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3703826" y="4440173"/>
            <a:ext cx="1589596" cy="426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Patines Sobre Ruedas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3703825" y="4966971"/>
            <a:ext cx="1591423" cy="4197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 de Tiro con Arco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3687807" y="2979565"/>
            <a:ext cx="1571707" cy="4017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 A </a:t>
            </a: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3695744" y="3470699"/>
            <a:ext cx="1571130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Halterofilia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9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Cultura Física</a:t>
            </a: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cxnSp>
        <p:nvCxnSpPr>
          <p:cNvPr id="14" name="54 Conector recto"/>
          <p:cNvCxnSpPr>
            <a:cxnSpLocks noChangeShapeType="1"/>
            <a:endCxn id="13" idx="0"/>
          </p:cNvCxnSpPr>
          <p:nvPr/>
        </p:nvCxnSpPr>
        <p:spPr bwMode="auto">
          <a:xfrm flipH="1">
            <a:off x="5682203" y="3629212"/>
            <a:ext cx="3236" cy="19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0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271628" y="3545761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18309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657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354811" y="4140726"/>
            <a:ext cx="17449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8" name="9 Conector recto"/>
          <p:cNvCxnSpPr>
            <a:cxnSpLocks noChangeShapeType="1"/>
            <a:stCxn id="36" idx="2"/>
          </p:cNvCxnSpPr>
          <p:nvPr/>
        </p:nvCxnSpPr>
        <p:spPr bwMode="auto">
          <a:xfrm flipH="1">
            <a:off x="4363742" y="2770500"/>
            <a:ext cx="2036" cy="21451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54811" y="3481846"/>
            <a:ext cx="17607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1171365" y="3508920"/>
            <a:ext cx="179390" cy="675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522954" y="3010427"/>
            <a:ext cx="0" cy="18862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56923" y="1927680"/>
            <a:ext cx="1817709" cy="8428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>
            <a:off x="3266423" y="3010427"/>
            <a:ext cx="0" cy="19836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A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66423" y="4270309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7354811" y="4896630"/>
            <a:ext cx="1812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535536" y="4652055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6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13188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2952117"/>
            <a:ext cx="7522" cy="26605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46170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139567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487201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4855780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661248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604126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112830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2952117"/>
            <a:ext cx="0" cy="27118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4941891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2985454"/>
            <a:ext cx="17463" cy="26415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38845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2698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413888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616725"/>
            <a:ext cx="236753" cy="168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>
            <a:off x="4507911" y="1946711"/>
            <a:ext cx="8472" cy="10006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3034438"/>
            <a:ext cx="1689783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196724"/>
            <a:ext cx="1668108" cy="6085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3817304"/>
            <a:ext cx="1680409" cy="646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527527"/>
            <a:ext cx="1680409" cy="6143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2955293"/>
            <a:ext cx="588939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531930"/>
            <a:ext cx="1701232" cy="607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3793743"/>
            <a:ext cx="1705685" cy="676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3066758"/>
            <a:ext cx="1686214" cy="68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556360"/>
            <a:ext cx="1652960" cy="5835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3796667"/>
            <a:ext cx="1670065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403648" y="2068655"/>
            <a:ext cx="187220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Secretaria(o) 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184375"/>
            <a:ext cx="1660103" cy="6208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060848"/>
            <a:ext cx="1858790" cy="680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 Infraestructura y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388450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3056663"/>
            <a:ext cx="1717792" cy="663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186404"/>
            <a:ext cx="1707699" cy="6188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</a:p>
        </p:txBody>
      </p:sp>
      <p:pic>
        <p:nvPicPr>
          <p:cNvPr id="4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93296"/>
            <a:ext cx="2458098" cy="764703"/>
          </a:xfrm>
          <a:prstGeom prst="rect">
            <a:avLst/>
          </a:prstGeom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71"/>
          <p:cNvSpPr>
            <a:spLocks noChangeArrowheads="1"/>
          </p:cNvSpPr>
          <p:nvPr/>
        </p:nvSpPr>
        <p:spPr bwMode="auto">
          <a:xfrm>
            <a:off x="3450504" y="1313336"/>
            <a:ext cx="2133101" cy="7200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86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3185249" y="2364323"/>
            <a:ext cx="13609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70442" y="5577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17" idx="2"/>
          </p:cNvCxnSpPr>
          <p:nvPr/>
        </p:nvCxnSpPr>
        <p:spPr>
          <a:xfrm>
            <a:off x="4559419" y="2269066"/>
            <a:ext cx="0" cy="3750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5567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935007"/>
            <a:ext cx="1474815" cy="6604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3097160"/>
            <a:ext cx="155194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3115587"/>
            <a:ext cx="317176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3108967"/>
            <a:ext cx="3100590" cy="66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4680458" y="311558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956213"/>
            <a:ext cx="1544101" cy="62773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5286500"/>
            <a:ext cx="1531948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632049"/>
            <a:ext cx="1544101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Canastillero(a)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3222149"/>
            <a:ext cx="1542467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Ayudante(a)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 flipH="1" flipV="1">
            <a:off x="3066376" y="311558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3206732"/>
            <a:ext cx="1556156" cy="70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Sección </a:t>
            </a: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5274591"/>
            <a:ext cx="1563080" cy="6335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610666"/>
            <a:ext cx="1555142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Encargado(a)de Sección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956214"/>
            <a:ext cx="1565097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H="1" flipV="1">
            <a:off x="7200902" y="310896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1" name="Rectangle 108"/>
          <p:cNvSpPr>
            <a:spLocks noChangeArrowheads="1"/>
          </p:cNvSpPr>
          <p:nvPr/>
        </p:nvSpPr>
        <p:spPr bwMode="auto">
          <a:xfrm>
            <a:off x="6480860" y="5292879"/>
            <a:ext cx="1440084" cy="6310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H="1" flipV="1">
            <a:off x="6418798" y="3108967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3222149"/>
            <a:ext cx="1454776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 </a:t>
            </a:r>
            <a:r>
              <a:rPr lang="es-MX" sz="1200" b="0" dirty="0">
                <a:latin typeface="Calibri" panose="020F0502020204030204" pitchFamily="34" charset="0"/>
              </a:rPr>
              <a:t>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632049"/>
            <a:ext cx="1453409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(O</a:t>
            </a:r>
            <a:r>
              <a:rPr lang="es-MX" sz="1200" b="0" dirty="0" smtClean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956214"/>
            <a:ext cx="1465276" cy="627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 (a)</a:t>
            </a:r>
          </a:p>
        </p:txBody>
      </p:sp>
      <p:sp>
        <p:nvSpPr>
          <p:cNvPr id="56" name="Line 36"/>
          <p:cNvSpPr>
            <a:spLocks noChangeShapeType="1"/>
          </p:cNvSpPr>
          <p:nvPr/>
        </p:nvSpPr>
        <p:spPr bwMode="auto">
          <a:xfrm flipH="1" flipV="1">
            <a:off x="7974037" y="3099625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958921"/>
            <a:ext cx="1460425" cy="6133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Salvavidas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631507"/>
            <a:ext cx="1445177" cy="6161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Eventos Espec</a:t>
            </a:r>
            <a:r>
              <a:rPr lang="es-MX" sz="1200" dirty="0" smtClean="0">
                <a:latin typeface="Calibri" panose="020F0502020204030204" pitchFamily="34" charset="0"/>
              </a:rPr>
              <a:t>iales </a:t>
            </a: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3223549"/>
            <a:ext cx="1453409" cy="684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7" name="Line 36"/>
          <p:cNvSpPr>
            <a:spLocks noChangeShapeType="1"/>
          </p:cNvSpPr>
          <p:nvPr/>
        </p:nvSpPr>
        <p:spPr bwMode="auto">
          <a:xfrm flipH="1" flipV="1">
            <a:off x="1247963" y="3108967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3191679"/>
            <a:ext cx="1532149" cy="7162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961460"/>
            <a:ext cx="1532149" cy="6023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Promotor </a:t>
            </a:r>
            <a:r>
              <a:rPr lang="es-MX" sz="1200" b="0" dirty="0" smtClean="0">
                <a:latin typeface="Calibri" panose="020F0502020204030204" pitchFamily="34" charset="0"/>
              </a:rPr>
              <a:t>(a)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610667"/>
            <a:ext cx="1526002" cy="61912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8" name="Line 36"/>
          <p:cNvSpPr>
            <a:spLocks noChangeShapeType="1"/>
          </p:cNvSpPr>
          <p:nvPr/>
        </p:nvSpPr>
        <p:spPr bwMode="auto">
          <a:xfrm flipH="1" flipV="1">
            <a:off x="3847917" y="2636911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0" name="Line 36"/>
          <p:cNvSpPr>
            <a:spLocks noChangeShapeType="1"/>
          </p:cNvSpPr>
          <p:nvPr/>
        </p:nvSpPr>
        <p:spPr bwMode="auto">
          <a:xfrm flipV="1">
            <a:off x="1279047" y="2636912"/>
            <a:ext cx="595724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97737" y="2762635"/>
            <a:ext cx="115653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Mantenimiento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61" name="Line 36"/>
          <p:cNvSpPr>
            <a:spLocks noChangeShapeType="1"/>
          </p:cNvSpPr>
          <p:nvPr/>
        </p:nvSpPr>
        <p:spPr bwMode="auto">
          <a:xfrm flipH="1" flipV="1">
            <a:off x="7210243" y="2644068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605359" y="2767034"/>
            <a:ext cx="114217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Domo Acuático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62" name="Line 36"/>
          <p:cNvSpPr>
            <a:spLocks noChangeShapeType="1"/>
          </p:cNvSpPr>
          <p:nvPr/>
        </p:nvSpPr>
        <p:spPr bwMode="auto">
          <a:xfrm flipH="1" flipV="1">
            <a:off x="1247963" y="2636911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20313" y="2762635"/>
            <a:ext cx="109709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Administrativo</a:t>
            </a:r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5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6"/>
          <p:cNvSpPr>
            <a:spLocks noChangeShapeType="1"/>
          </p:cNvSpPr>
          <p:nvPr/>
        </p:nvSpPr>
        <p:spPr bwMode="auto">
          <a:xfrm>
            <a:off x="8648443" y="4443858"/>
            <a:ext cx="278710" cy="1625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3" name="Line 6"/>
          <p:cNvSpPr>
            <a:spLocks noChangeShapeType="1"/>
          </p:cNvSpPr>
          <p:nvPr/>
        </p:nvSpPr>
        <p:spPr bwMode="auto">
          <a:xfrm>
            <a:off x="8668671" y="39151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8657453" y="336950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260609" y="494596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250806" y="457214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16997" y="302774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496806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8648444" y="287778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6923372" y="4966039"/>
            <a:ext cx="250825" cy="0"/>
          </a:xfrm>
          <a:prstGeom prst="line">
            <a:avLst/>
          </a:prstGeom>
          <a:noFill/>
          <a:ln w="3810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6908042" y="445473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15042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16997" y="33774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58607" y="40050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63111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35844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40262" y="290416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72236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57672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67750" y="343625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2935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9990" y="33569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750" y="30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545165" y="1700084"/>
            <a:ext cx="0" cy="9026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301431"/>
            <a:ext cx="1515427" cy="3728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652645" y="1849546"/>
            <a:ext cx="1873791" cy="651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Técnico(a) de Natación</a:t>
            </a: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569123"/>
            <a:ext cx="8666304" cy="4582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73997" y="443594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618694"/>
            <a:ext cx="12244" cy="23493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3264620"/>
            <a:ext cx="1507328" cy="3810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753626"/>
            <a:ext cx="1502360" cy="444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729172"/>
            <a:ext cx="1507328" cy="427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69107" y="48626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3762496" y="3252294"/>
            <a:ext cx="1511131" cy="3519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2708920"/>
            <a:ext cx="1519799" cy="459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3710368"/>
            <a:ext cx="1511131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4284300"/>
            <a:ext cx="1506662" cy="376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1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708168"/>
            <a:ext cx="1488558" cy="447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2128047" y="4757273"/>
            <a:ext cx="1512797" cy="426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2119671" y="3263153"/>
            <a:ext cx="1504493" cy="3606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750163" y="3710368"/>
            <a:ext cx="1544657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4273351"/>
            <a:ext cx="1546422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3 Conector recto"/>
          <p:cNvCxnSpPr>
            <a:cxnSpLocks noChangeShapeType="1"/>
            <a:endCxn id="82" idx="1"/>
          </p:cNvCxnSpPr>
          <p:nvPr/>
        </p:nvCxnSpPr>
        <p:spPr bwMode="auto">
          <a:xfrm>
            <a:off x="8922002" y="2569123"/>
            <a:ext cx="5151" cy="189098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552" y="4255787"/>
            <a:ext cx="1516857" cy="401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66640" y="4759732"/>
            <a:ext cx="1557051" cy="4243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3695520"/>
            <a:ext cx="1506791" cy="4620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552" y="4721413"/>
            <a:ext cx="1517449" cy="419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7263729" y="3710980"/>
            <a:ext cx="1515510" cy="4651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5499605" y="2706632"/>
            <a:ext cx="1534824" cy="3982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3200400"/>
            <a:ext cx="1542690" cy="400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1087" y="2599047"/>
            <a:ext cx="51077" cy="22635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7261789" y="2708920"/>
            <a:ext cx="1517449" cy="398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 </a:t>
            </a: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749014"/>
            <a:ext cx="1542691" cy="4350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3 Conector recto"/>
          <p:cNvCxnSpPr>
            <a:cxnSpLocks noChangeShapeType="1"/>
          </p:cNvCxnSpPr>
          <p:nvPr/>
        </p:nvCxnSpPr>
        <p:spPr bwMode="auto">
          <a:xfrm>
            <a:off x="242903" y="2624593"/>
            <a:ext cx="7903" cy="23213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3 Conector recto"/>
          <p:cNvCxnSpPr>
            <a:cxnSpLocks noChangeShapeType="1"/>
          </p:cNvCxnSpPr>
          <p:nvPr/>
        </p:nvCxnSpPr>
        <p:spPr bwMode="auto">
          <a:xfrm>
            <a:off x="7173402" y="2570965"/>
            <a:ext cx="4413" cy="239507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7249197" y="3199682"/>
            <a:ext cx="1524659" cy="4011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de Esgrima </a:t>
            </a:r>
          </a:p>
        </p:txBody>
      </p:sp>
      <p:sp>
        <p:nvSpPr>
          <p:cNvPr id="81" name="Rectangle 82"/>
          <p:cNvSpPr>
            <a:spLocks noChangeArrowheads="1"/>
          </p:cNvSpPr>
          <p:nvPr/>
        </p:nvSpPr>
        <p:spPr bwMode="auto">
          <a:xfrm>
            <a:off x="7290861" y="4273717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sp>
        <p:nvSpPr>
          <p:cNvPr id="65" name="Rectangle 375"/>
          <p:cNvSpPr>
            <a:spLocks noChangeArrowheads="1"/>
          </p:cNvSpPr>
          <p:nvPr/>
        </p:nvSpPr>
        <p:spPr bwMode="auto">
          <a:xfrm>
            <a:off x="3617646" y="1001074"/>
            <a:ext cx="1872907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6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Line 6"/>
          <p:cNvSpPr>
            <a:spLocks noChangeShapeType="1"/>
          </p:cNvSpPr>
          <p:nvPr/>
        </p:nvSpPr>
        <p:spPr bwMode="auto">
          <a:xfrm>
            <a:off x="8090871" y="4728384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2762342" y="4321361"/>
            <a:ext cx="245442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068322" y="4376885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2733591" y="380697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2733591" y="339034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145113" y="47484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155998" y="430168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28" name="Line 6"/>
          <p:cNvSpPr>
            <a:spLocks noChangeShapeType="1"/>
          </p:cNvSpPr>
          <p:nvPr/>
        </p:nvSpPr>
        <p:spPr bwMode="auto">
          <a:xfrm>
            <a:off x="930047" y="33893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40125"/>
            <a:ext cx="0" cy="98126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6147153" y="382925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6163054" y="34026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37821" y="3804606"/>
            <a:ext cx="24312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8852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27568" y="3021389"/>
            <a:ext cx="7369031" cy="168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927569" y="3057517"/>
            <a:ext cx="10252" cy="16909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531500" y="2210933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055915" y="3221143"/>
            <a:ext cx="1517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067757" y="3646760"/>
            <a:ext cx="1505860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97928" y="3212976"/>
            <a:ext cx="1661490" cy="3473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Profesional Especialista 1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13011" y="3673764"/>
            <a:ext cx="1511848" cy="3688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"/>
          <p:cNvSpPr>
            <a:spLocks noChangeArrowheads="1"/>
          </p:cNvSpPr>
          <p:nvPr/>
        </p:nvSpPr>
        <p:spPr bwMode="auto">
          <a:xfrm>
            <a:off x="2884716" y="4144938"/>
            <a:ext cx="1674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3011" y="4153949"/>
            <a:ext cx="151184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954148" y="42719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54147" y="47531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67145" y="4107548"/>
            <a:ext cx="1506471" cy="340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060380" y="4566219"/>
            <a:ext cx="1519590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Rectangle 1150"/>
          <p:cNvSpPr>
            <a:spLocks noChangeArrowheads="1"/>
          </p:cNvSpPr>
          <p:nvPr/>
        </p:nvSpPr>
        <p:spPr bwMode="auto">
          <a:xfrm>
            <a:off x="2889180" y="3671807"/>
            <a:ext cx="1670238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0" name="Rectangle 108"/>
          <p:cNvSpPr>
            <a:spLocks noChangeArrowheads="1"/>
          </p:cNvSpPr>
          <p:nvPr/>
        </p:nvSpPr>
        <p:spPr bwMode="auto">
          <a:xfrm>
            <a:off x="4713011" y="3212976"/>
            <a:ext cx="1519799" cy="3491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>
            <a:off x="2738229" y="47315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2889180" y="4578251"/>
            <a:ext cx="1665572" cy="353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6596771" y="4560720"/>
            <a:ext cx="1533035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8021114" y="3403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8045775" y="388891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4733262" y="4560795"/>
            <a:ext cx="1495096" cy="361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82"/>
          <p:cNvSpPr>
            <a:spLocks noChangeArrowheads="1"/>
          </p:cNvSpPr>
          <p:nvPr/>
        </p:nvSpPr>
        <p:spPr bwMode="auto">
          <a:xfrm>
            <a:off x="6595774" y="3646760"/>
            <a:ext cx="1505969" cy="3898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cxnSp>
        <p:nvCxnSpPr>
          <p:cNvPr id="44" name="3 Conector recto"/>
          <p:cNvCxnSpPr>
            <a:cxnSpLocks noChangeShapeType="1"/>
            <a:endCxn id="32" idx="0"/>
          </p:cNvCxnSpPr>
          <p:nvPr/>
        </p:nvCxnSpPr>
        <p:spPr bwMode="auto">
          <a:xfrm>
            <a:off x="2733591" y="3035428"/>
            <a:ext cx="4638" cy="169611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3 Conector recto"/>
          <p:cNvCxnSpPr>
            <a:cxnSpLocks noChangeShapeType="1"/>
          </p:cNvCxnSpPr>
          <p:nvPr/>
        </p:nvCxnSpPr>
        <p:spPr bwMode="auto">
          <a:xfrm>
            <a:off x="6406868" y="3035428"/>
            <a:ext cx="7011" cy="171300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3 Conector recto"/>
          <p:cNvCxnSpPr>
            <a:cxnSpLocks noChangeShapeType="1"/>
          </p:cNvCxnSpPr>
          <p:nvPr/>
        </p:nvCxnSpPr>
        <p:spPr bwMode="auto">
          <a:xfrm>
            <a:off x="8284635" y="3036759"/>
            <a:ext cx="11964" cy="17116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82"/>
          <p:cNvSpPr>
            <a:spLocks noChangeArrowheads="1"/>
          </p:cNvSpPr>
          <p:nvPr/>
        </p:nvSpPr>
        <p:spPr bwMode="auto">
          <a:xfrm>
            <a:off x="6590337" y="3194758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40" name="Rectangle 82"/>
          <p:cNvSpPr>
            <a:spLocks noChangeArrowheads="1"/>
          </p:cNvSpPr>
          <p:nvPr/>
        </p:nvSpPr>
        <p:spPr bwMode="auto">
          <a:xfrm>
            <a:off x="6595774" y="4149080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</p:txBody>
      </p:sp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Rectangle 375"/>
          <p:cNvSpPr>
            <a:spLocks noChangeArrowheads="1"/>
          </p:cNvSpPr>
          <p:nvPr/>
        </p:nvSpPr>
        <p:spPr bwMode="auto">
          <a:xfrm>
            <a:off x="3536356" y="12920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4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7641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202366" y="2896725"/>
            <a:ext cx="33556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306710" y="3360463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699697" y="3655157"/>
            <a:ext cx="814388" cy="127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620447" y="405933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620447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620447" y="501139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609335" y="545169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809360" y="3360463"/>
            <a:ext cx="11112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335285" y="406886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322585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335285" y="5020915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330563" y="546122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 flipH="1">
            <a:off x="306710" y="3360463"/>
            <a:ext cx="14287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526035" y="4868515"/>
            <a:ext cx="18319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538485" y="3467832"/>
            <a:ext cx="1835150" cy="3095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535560" y="3919637"/>
            <a:ext cx="1811337" cy="3159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782122" y="3483707"/>
            <a:ext cx="1833563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546422" y="4378995"/>
            <a:ext cx="18129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10 DE MARZO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782122" y="4863753"/>
            <a:ext cx="1833563" cy="325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548010" y="3905349"/>
            <a:ext cx="1833562" cy="306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854897" y="4868515"/>
            <a:ext cx="18446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535560" y="4378995"/>
            <a:ext cx="181768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840610" y="3483707"/>
            <a:ext cx="1830387" cy="296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VILLA ALEGRE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538485" y="4868515"/>
            <a:ext cx="1835150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845372" y="3910112"/>
            <a:ext cx="1846263" cy="322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782122" y="3914874"/>
            <a:ext cx="1817688" cy="319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854897" y="5348512"/>
            <a:ext cx="1862138" cy="312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796410" y="5359623"/>
            <a:ext cx="1831975" cy="301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791647" y="4378995"/>
            <a:ext cx="18256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516510" y="5351686"/>
            <a:ext cx="1831975" cy="309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538486" y="5348511"/>
            <a:ext cx="1835150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535560" y="3475770"/>
            <a:ext cx="1816100" cy="3127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191407" y="2631882"/>
            <a:ext cx="1860843" cy="5692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Secretaria(o)  C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854897" y="4378996"/>
            <a:ext cx="1830388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322585" y="359642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609335" y="3642579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596134" y="2021670"/>
            <a:ext cx="12360" cy="3495562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351660" y="363293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354835" y="4081521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354835" y="4552113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354835" y="5039925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354835" y="5519907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35833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Unidades Deportivas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672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522" y="-1405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89648" y="3752023"/>
            <a:ext cx="1756582" cy="676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1672" y="4498593"/>
            <a:ext cx="1755196" cy="6992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908312"/>
            <a:ext cx="2349500" cy="749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402422" y="1565490"/>
            <a:ext cx="41576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80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79" y="21990"/>
            <a:ext cx="7004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370373" y="1950608"/>
            <a:ext cx="259228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y Vinculación Ciudadana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660180" y="2997418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Operativo(a)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727305" y="2411164"/>
            <a:ext cx="0" cy="59376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199826" y="3922494"/>
            <a:ext cx="5836571" cy="21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4528708" y="365909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 flipV="1">
            <a:off x="2051222" y="2606408"/>
            <a:ext cx="4392794" cy="12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348493" y="4181243"/>
            <a:ext cx="1191452" cy="831454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280539" y="3940113"/>
            <a:ext cx="1" cy="252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199826" y="3912692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214678" y="3941542"/>
            <a:ext cx="0" cy="23970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062582" y="2606408"/>
            <a:ext cx="0" cy="39101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5741781" y="3951008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528708" y="394376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1588855" y="4186196"/>
            <a:ext cx="1131757" cy="82697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Zona </a:t>
            </a:r>
            <a:r>
              <a:rPr lang="es-MX" sz="1200" dirty="0" smtClean="0">
                <a:cs typeface="Arial" pitchFamily="34" charset="0"/>
              </a:rPr>
              <a:t>Centro </a:t>
            </a:r>
          </a:p>
        </p:txBody>
      </p:sp>
      <p:sp>
        <p:nvSpPr>
          <p:cNvPr id="54" name="11 Rectángulo"/>
          <p:cNvSpPr/>
          <p:nvPr/>
        </p:nvSpPr>
        <p:spPr>
          <a:xfrm>
            <a:off x="2802156" y="4206010"/>
            <a:ext cx="1131528" cy="95370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Zona </a:t>
            </a:r>
            <a:r>
              <a:rPr lang="es-MX" sz="1200" dirty="0" smtClean="0">
                <a:cs typeface="Arial" pitchFamily="34" charset="0"/>
              </a:rPr>
              <a:t>Poniente</a:t>
            </a:r>
          </a:p>
        </p:txBody>
      </p:sp>
      <p:sp>
        <p:nvSpPr>
          <p:cNvPr id="59" name="12 Rectángulo"/>
          <p:cNvSpPr/>
          <p:nvPr/>
        </p:nvSpPr>
        <p:spPr>
          <a:xfrm>
            <a:off x="1271529" y="2999807"/>
            <a:ext cx="1867938" cy="84085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015228" y="4214748"/>
            <a:ext cx="1131528" cy="79842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</p:txBody>
      </p:sp>
      <p:sp>
        <p:nvSpPr>
          <p:cNvPr id="71" name="11 Rectángulo"/>
          <p:cNvSpPr/>
          <p:nvPr/>
        </p:nvSpPr>
        <p:spPr>
          <a:xfrm>
            <a:off x="5305236" y="4233577"/>
            <a:ext cx="1138780" cy="9261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 Zona Centro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6562693" y="4219009"/>
            <a:ext cx="1252875" cy="9407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 Zona Sur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036397" y="393731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0" name="11 Rectángulo"/>
          <p:cNvSpPr/>
          <p:nvPr/>
        </p:nvSpPr>
        <p:spPr>
          <a:xfrm>
            <a:off x="5962661" y="2968584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23 Conector recto"/>
          <p:cNvCxnSpPr/>
          <p:nvPr/>
        </p:nvCxnSpPr>
        <p:spPr>
          <a:xfrm flipV="1">
            <a:off x="6444016" y="2608771"/>
            <a:ext cx="1" cy="359813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2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94079" y="2907482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8529" y="2492896"/>
            <a:ext cx="2443162" cy="725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96035" y="3725634"/>
            <a:ext cx="1742271" cy="6898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306950" y="3585344"/>
            <a:ext cx="451607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98998" y="3585344"/>
            <a:ext cx="7952" cy="49258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98998" y="4074213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  <a:stCxn id="8" idx="3"/>
          </p:cNvCxnSpPr>
          <p:nvPr/>
        </p:nvCxnSpPr>
        <p:spPr bwMode="auto">
          <a:xfrm flipV="1">
            <a:off x="6538306" y="4070554"/>
            <a:ext cx="276780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823022" y="3585344"/>
            <a:ext cx="0" cy="4852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43473" y="3730840"/>
            <a:ext cx="1742271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781169" y="2175846"/>
            <a:ext cx="34358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  <p:pic>
        <p:nvPicPr>
          <p:cNvPr id="1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6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5838" y="5562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46485" y="4805564"/>
            <a:ext cx="1744663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00645" y="1734465"/>
            <a:ext cx="2659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6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  <a:stCxn id="12" idx="3"/>
          </p:cNvCxnSpPr>
          <p:nvPr/>
        </p:nvCxnSpPr>
        <p:spPr bwMode="auto">
          <a:xfrm>
            <a:off x="3951660" y="3312726"/>
            <a:ext cx="500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23" idx="2"/>
          </p:cNvCxnSpPr>
          <p:nvPr/>
        </p:nvCxnSpPr>
        <p:spPr bwMode="auto">
          <a:xfrm>
            <a:off x="4444773" y="2727297"/>
            <a:ext cx="14137" cy="10884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05885" y="3965201"/>
            <a:ext cx="1790003" cy="6159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Ayudante 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177672" y="2953157"/>
            <a:ext cx="1773988" cy="71913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0" cy="49346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293096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902230" y="1610971"/>
            <a:ext cx="3034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4"/>
            <a:ext cx="1790003" cy="66917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Deportivo(a)</a:t>
            </a:r>
          </a:p>
        </p:txBody>
      </p:sp>
      <p:cxnSp>
        <p:nvCxnSpPr>
          <p:cNvPr id="19" name="66 Conector recto"/>
          <p:cNvCxnSpPr>
            <a:cxnSpLocks noChangeShapeType="1"/>
          </p:cNvCxnSpPr>
          <p:nvPr/>
        </p:nvCxnSpPr>
        <p:spPr bwMode="auto">
          <a:xfrm>
            <a:off x="6514642" y="429309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724638" y="4653136"/>
            <a:ext cx="1790003" cy="67220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66 Conector recto"/>
          <p:cNvCxnSpPr>
            <a:cxnSpLocks noChangeShapeType="1"/>
          </p:cNvCxnSpPr>
          <p:nvPr/>
        </p:nvCxnSpPr>
        <p:spPr bwMode="auto">
          <a:xfrm>
            <a:off x="6514642" y="501317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8810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4110473" y="4448145"/>
            <a:ext cx="110959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V i g i l a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9678" y="1948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340768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888344" y="1121266"/>
            <a:ext cx="1376888" cy="507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518775" y="692696"/>
            <a:ext cx="26989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>
            <a:off x="929778" y="4770962"/>
            <a:ext cx="7152367" cy="15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544597" y="4826456"/>
            <a:ext cx="1547683" cy="5467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308304" y="4826457"/>
            <a:ext cx="1547683" cy="546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419246" y="5435896"/>
            <a:ext cx="1537130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843808" y="5445224"/>
            <a:ext cx="1613959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107504" y="4843125"/>
            <a:ext cx="1644548" cy="5300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11846" y="5445224"/>
            <a:ext cx="1616338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835187"/>
            <a:ext cx="1615149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043608" y="5445224"/>
            <a:ext cx="1638528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1904234" y="4835187"/>
            <a:ext cx="1637325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178267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162365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1655607" y="1690910"/>
            <a:ext cx="604109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3574056" y="1031250"/>
            <a:ext cx="2625880" cy="5681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Administrador(a) de Ligas Deportivas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5" name="4 Conector recto"/>
          <p:cNvCxnSpPr>
            <a:cxnSpLocks noChangeShapeType="1"/>
          </p:cNvCxnSpPr>
          <p:nvPr/>
        </p:nvCxnSpPr>
        <p:spPr bwMode="auto">
          <a:xfrm>
            <a:off x="6948264" y="217826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2966980"/>
            <a:ext cx="1358526" cy="6519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252651"/>
            <a:ext cx="1358525" cy="644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9" name="4 Conector recto"/>
          <p:cNvCxnSpPr>
            <a:cxnSpLocks noChangeShapeType="1"/>
          </p:cNvCxnSpPr>
          <p:nvPr/>
        </p:nvCxnSpPr>
        <p:spPr bwMode="auto">
          <a:xfrm>
            <a:off x="8324847" y="217826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239362"/>
            <a:ext cx="1342623" cy="660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2976046"/>
            <a:ext cx="1342623" cy="643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4 Conector recto"/>
          <p:cNvCxnSpPr>
            <a:cxnSpLocks noChangeShapeType="1"/>
            <a:endCxn id="46" idx="0"/>
          </p:cNvCxnSpPr>
          <p:nvPr/>
        </p:nvCxnSpPr>
        <p:spPr bwMode="auto">
          <a:xfrm flipH="1">
            <a:off x="5375379" y="2140156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233924"/>
            <a:ext cx="1347059" cy="6663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 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2966980"/>
            <a:ext cx="132239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682033"/>
            <a:ext cx="1322593" cy="6204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51" name="4 Conector recto"/>
          <p:cNvCxnSpPr>
            <a:cxnSpLocks noChangeShapeType="1"/>
          </p:cNvCxnSpPr>
          <p:nvPr/>
        </p:nvCxnSpPr>
        <p:spPr bwMode="auto">
          <a:xfrm flipH="1">
            <a:off x="3923928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2966980"/>
            <a:ext cx="134922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667024"/>
            <a:ext cx="1348062" cy="63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237453"/>
            <a:ext cx="1357882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4 Conector recto"/>
          <p:cNvCxnSpPr>
            <a:cxnSpLocks noChangeShapeType="1"/>
          </p:cNvCxnSpPr>
          <p:nvPr/>
        </p:nvCxnSpPr>
        <p:spPr bwMode="auto">
          <a:xfrm flipH="1">
            <a:off x="2339752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2959539"/>
            <a:ext cx="132208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682544"/>
            <a:ext cx="1323571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237453"/>
            <a:ext cx="132357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4 Conector recto"/>
          <p:cNvCxnSpPr>
            <a:cxnSpLocks noChangeShapeType="1"/>
          </p:cNvCxnSpPr>
          <p:nvPr/>
        </p:nvCxnSpPr>
        <p:spPr bwMode="auto">
          <a:xfrm flipH="1">
            <a:off x="899592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682545"/>
            <a:ext cx="1354279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237452"/>
            <a:ext cx="1342026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Sección </a:t>
            </a: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2956315"/>
            <a:ext cx="1344061" cy="6626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55" name="Line 118"/>
          <p:cNvSpPr>
            <a:spLocks noChangeShapeType="1"/>
          </p:cNvSpPr>
          <p:nvPr/>
        </p:nvSpPr>
        <p:spPr bwMode="auto">
          <a:xfrm>
            <a:off x="198261" y="2168921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579"/>
          <p:cNvSpPr>
            <a:spLocks noChangeShapeType="1"/>
          </p:cNvSpPr>
          <p:nvPr/>
        </p:nvSpPr>
        <p:spPr bwMode="auto">
          <a:xfrm flipH="1">
            <a:off x="1655607" y="1715504"/>
            <a:ext cx="0" cy="4464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79"/>
          <p:cNvSpPr>
            <a:spLocks noChangeShapeType="1"/>
          </p:cNvSpPr>
          <p:nvPr/>
        </p:nvSpPr>
        <p:spPr bwMode="auto">
          <a:xfrm flipH="1">
            <a:off x="4670549" y="1690909"/>
            <a:ext cx="0" cy="47100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Line 579"/>
          <p:cNvSpPr>
            <a:spLocks noChangeShapeType="1"/>
          </p:cNvSpPr>
          <p:nvPr/>
        </p:nvSpPr>
        <p:spPr bwMode="auto">
          <a:xfrm flipH="1">
            <a:off x="7693973" y="1715503"/>
            <a:ext cx="0" cy="44686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005160" y="1820057"/>
            <a:ext cx="1311256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Pista de Atletismo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4180748" y="1800248"/>
            <a:ext cx="93192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</a:rPr>
              <a:t>Intendentes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207091" y="1803713"/>
            <a:ext cx="62388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Oficina</a:t>
            </a:r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59" name="4 Conector recto"/>
          <p:cNvCxnSpPr>
            <a:cxnSpLocks noChangeShapeType="1"/>
            <a:endCxn id="68" idx="0"/>
          </p:cNvCxnSpPr>
          <p:nvPr/>
        </p:nvCxnSpPr>
        <p:spPr bwMode="auto">
          <a:xfrm>
            <a:off x="7187811" y="4771119"/>
            <a:ext cx="0" cy="6647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4 Conector recto"/>
          <p:cNvCxnSpPr>
            <a:cxnSpLocks noChangeShapeType="1"/>
            <a:endCxn id="67" idx="0"/>
          </p:cNvCxnSpPr>
          <p:nvPr/>
        </p:nvCxnSpPr>
        <p:spPr bwMode="auto">
          <a:xfrm>
            <a:off x="8082144" y="4771119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4 Conector recto"/>
          <p:cNvCxnSpPr>
            <a:cxnSpLocks noChangeShapeType="1"/>
          </p:cNvCxnSpPr>
          <p:nvPr/>
        </p:nvCxnSpPr>
        <p:spPr bwMode="auto">
          <a:xfrm>
            <a:off x="6313474" y="4771119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4 Conector recto"/>
          <p:cNvCxnSpPr>
            <a:cxnSpLocks noChangeShapeType="1"/>
            <a:endCxn id="73" idx="0"/>
          </p:cNvCxnSpPr>
          <p:nvPr/>
        </p:nvCxnSpPr>
        <p:spPr bwMode="auto">
          <a:xfrm>
            <a:off x="5420015" y="4780290"/>
            <a:ext cx="0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4 Conector recto"/>
          <p:cNvCxnSpPr>
            <a:cxnSpLocks noChangeShapeType="1"/>
            <a:endCxn id="69" idx="0"/>
          </p:cNvCxnSpPr>
          <p:nvPr/>
        </p:nvCxnSpPr>
        <p:spPr bwMode="auto">
          <a:xfrm>
            <a:off x="3650787" y="4780290"/>
            <a:ext cx="1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4 Conector recto"/>
          <p:cNvCxnSpPr>
            <a:cxnSpLocks noChangeShapeType="1"/>
          </p:cNvCxnSpPr>
          <p:nvPr/>
        </p:nvCxnSpPr>
        <p:spPr bwMode="auto">
          <a:xfrm>
            <a:off x="4542779" y="4771118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4 Conector recto"/>
          <p:cNvCxnSpPr>
            <a:cxnSpLocks noChangeShapeType="1"/>
          </p:cNvCxnSpPr>
          <p:nvPr/>
        </p:nvCxnSpPr>
        <p:spPr bwMode="auto">
          <a:xfrm>
            <a:off x="2689727" y="4773308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4 Conector recto"/>
          <p:cNvCxnSpPr>
            <a:cxnSpLocks noChangeShapeType="1"/>
            <a:endCxn id="71" idx="0"/>
          </p:cNvCxnSpPr>
          <p:nvPr/>
        </p:nvCxnSpPr>
        <p:spPr bwMode="auto">
          <a:xfrm>
            <a:off x="929778" y="4771118"/>
            <a:ext cx="0" cy="720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4 Conector recto"/>
          <p:cNvCxnSpPr>
            <a:cxnSpLocks noChangeShapeType="1"/>
          </p:cNvCxnSpPr>
          <p:nvPr/>
        </p:nvCxnSpPr>
        <p:spPr bwMode="auto">
          <a:xfrm>
            <a:off x="1836803" y="4770962"/>
            <a:ext cx="1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5619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38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 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517372" y="1460799"/>
            <a:ext cx="43427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09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342572" y="3470668"/>
            <a:ext cx="0" cy="198684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347334" y="38842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348922" y="471614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334635" y="5470609"/>
            <a:ext cx="26352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785" y="-2256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2910483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92409" y="2623146"/>
            <a:ext cx="1888543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491595" y="4330386"/>
            <a:ext cx="1684652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491595" y="3593786"/>
            <a:ext cx="166948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478894" y="5095561"/>
            <a:ext cx="16887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057780"/>
            <a:ext cx="0" cy="1406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342572" y="3464304"/>
            <a:ext cx="6072379" cy="63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700808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400263" y="4664963"/>
            <a:ext cx="2714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419713" y="3470668"/>
            <a:ext cx="0" cy="12034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132376" y="4000186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14551" y="544601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565309" y="5096763"/>
            <a:ext cx="1733910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526176" y="3593786"/>
            <a:ext cx="1712697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565310" y="4326825"/>
            <a:ext cx="1724804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Soldador(a) </a:t>
            </a: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7" y="2623146"/>
            <a:ext cx="1967039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</a:t>
            </a:r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400263" y="3470668"/>
            <a:ext cx="0" cy="19614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164126" y="468122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525594" y="4330386"/>
            <a:ext cx="1708517" cy="765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1926424" y="1374219"/>
            <a:ext cx="50481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414590" y="3884299"/>
            <a:ext cx="1239838" cy="404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565309" y="3593787"/>
            <a:ext cx="173025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1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180"/>
          <p:cNvSpPr>
            <a:spLocks noChangeShapeType="1"/>
          </p:cNvSpPr>
          <p:nvPr/>
        </p:nvSpPr>
        <p:spPr bwMode="auto">
          <a:xfrm>
            <a:off x="7033793" y="4894118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7052768" y="4235383"/>
            <a:ext cx="274638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5528833" y="3829209"/>
            <a:ext cx="1663460" cy="647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0" y="-2610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3486713" y="492264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1547664" y="3667773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1547664" y="416484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1547664" y="4907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1547665" y="3639563"/>
            <a:ext cx="5779742" cy="159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5536719" y="4561120"/>
            <a:ext cx="1656686" cy="665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3486713" y="4182874"/>
            <a:ext cx="266700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1676062" y="3844170"/>
            <a:ext cx="1678066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3610336" y="3832781"/>
            <a:ext cx="1704437" cy="659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423660" y="1583105"/>
            <a:ext cx="40148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3610336" y="4579417"/>
            <a:ext cx="1681245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3489171" y="3667773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7327406" y="3648844"/>
            <a:ext cx="0" cy="124527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1661964" y="4579417"/>
            <a:ext cx="1692164" cy="671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20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73632" y="-214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Cajero(a)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239806" y="1525252"/>
            <a:ext cx="23542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89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341" y="-2042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5888464" y="4576915"/>
            <a:ext cx="295275" cy="40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70363" y="2091870"/>
            <a:ext cx="0" cy="145841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366416" y="3643660"/>
            <a:ext cx="1672842" cy="567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6031339" y="389582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13050" y="3138753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 flipH="1">
            <a:off x="2166390" y="3566129"/>
            <a:ext cx="14300" cy="103904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172740" y="4605171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350541" y="4289394"/>
            <a:ext cx="1699607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Intendente</a:t>
            </a:r>
            <a:endParaRPr lang="es-MX" sz="1200" b="0" dirty="0"/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190089" y="3561393"/>
            <a:ext cx="15876" cy="10093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4388310" y="3643660"/>
            <a:ext cx="1647791" cy="5535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Vigilante</a:t>
            </a:r>
            <a:endParaRPr lang="es-MX" sz="1200" b="0" dirty="0"/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181471" y="3558218"/>
            <a:ext cx="401973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2897149"/>
            <a:ext cx="1677725" cy="4832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O </a:t>
            </a:r>
            <a:endParaRPr lang="es-MX" sz="1200" b="0" dirty="0" smtClean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388310" y="4281443"/>
            <a:ext cx="1647791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069212" y="1844824"/>
            <a:ext cx="2195179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199727" y="389582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999205" y="1417340"/>
            <a:ext cx="23232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7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882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054561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649874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248236"/>
            <a:ext cx="1715245" cy="715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183274"/>
            <a:ext cx="1752600" cy="744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540932" y="1891159"/>
            <a:ext cx="21009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3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1382" y="4923"/>
            <a:ext cx="56996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</a:p>
          <a:p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95016" y="1783966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y Vinculación Ciudadana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61342" y="3495717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Encargado(a) de la Jefatura Administrativa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H="1">
            <a:off x="4284208" y="2253247"/>
            <a:ext cx="1" cy="832189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228245" y="2421285"/>
            <a:ext cx="6465161" cy="2297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028008" y="3497369"/>
            <a:ext cx="1580825" cy="7177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	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Jefe(a) Informática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228245" y="2413087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2769656" y="3085435"/>
            <a:ext cx="3011331" cy="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5780987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5220072" y="4509120"/>
            <a:ext cx="114890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Instructor(a)  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415834" y="2756201"/>
            <a:ext cx="158417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Secretario(a) B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681445" y="2444260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6806591" y="2810349"/>
            <a:ext cx="177362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</a:t>
            </a: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2769656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780987" y="4221737"/>
            <a:ext cx="0" cy="28327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89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022" y="-253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49938" y="3072310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66614" y="4094460"/>
            <a:ext cx="1783112" cy="774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19625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560631" y="1938318"/>
            <a:ext cx="17350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  <p:pic>
        <p:nvPicPr>
          <p:cNvPr id="1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96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8806" y="3515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28421" y="3978994"/>
            <a:ext cx="7938" cy="422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59144" y="3991693"/>
            <a:ext cx="0" cy="3967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err="1" smtClean="0">
                <a:latin typeface="Calibri" panose="020F0502020204030204" pitchFamily="34" charset="0"/>
              </a:rPr>
              <a:t>Aerobic’s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Ayudante General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014454" y="1781784"/>
            <a:ext cx="29269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5229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2" name="17 Conector recto"/>
          <p:cNvCxnSpPr>
            <a:cxnSpLocks noChangeShapeType="1"/>
            <a:endCxn id="11" idx="1"/>
          </p:cNvCxnSpPr>
          <p:nvPr/>
        </p:nvCxnSpPr>
        <p:spPr bwMode="auto">
          <a:xfrm>
            <a:off x="2340434" y="4320718"/>
            <a:ext cx="17656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3343944" y="1605174"/>
            <a:ext cx="23606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4011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572017" y="3608842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15816" y="1916832"/>
            <a:ext cx="34526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pic>
        <p:nvPicPr>
          <p:cNvPr id="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3572016" y="2262381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Coordinador(a) de Unidades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Deportivas</a:t>
            </a:r>
          </a:p>
        </p:txBody>
      </p:sp>
      <p:cxnSp>
        <p:nvCxnSpPr>
          <p:cNvPr id="11" name="21 Conector recto"/>
          <p:cNvCxnSpPr>
            <a:cxnSpLocks noChangeShapeType="1"/>
            <a:endCxn id="9" idx="0"/>
          </p:cNvCxnSpPr>
          <p:nvPr/>
        </p:nvCxnSpPr>
        <p:spPr bwMode="auto">
          <a:xfrm flipH="1">
            <a:off x="4642154" y="2821195"/>
            <a:ext cx="1854" cy="78764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769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0578" y="5717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  <a:endCxn id="13" idx="0"/>
          </p:cNvCxnSpPr>
          <p:nvPr/>
        </p:nvCxnSpPr>
        <p:spPr bwMode="auto">
          <a:xfrm>
            <a:off x="2549103" y="3775289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06643" y="3103513"/>
            <a:ext cx="3175" cy="81952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25543" y="2420888"/>
            <a:ext cx="2362200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42459" y="3933965"/>
            <a:ext cx="181328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607127" y="3926821"/>
            <a:ext cx="178770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2549103" y="3764896"/>
            <a:ext cx="382431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051720" y="2016290"/>
            <a:ext cx="51920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5508104" y="3933965"/>
            <a:ext cx="1584176" cy="71755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9" name="28 Conector recto"/>
          <p:cNvCxnSpPr>
            <a:cxnSpLocks noChangeShapeType="1"/>
          </p:cNvCxnSpPr>
          <p:nvPr/>
        </p:nvCxnSpPr>
        <p:spPr bwMode="auto">
          <a:xfrm>
            <a:off x="6373421" y="3769013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232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8636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395533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3835396"/>
            <a:ext cx="450751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  <a:endCxn id="18" idx="1"/>
          </p:cNvCxnSpPr>
          <p:nvPr/>
        </p:nvCxnSpPr>
        <p:spPr bwMode="auto">
          <a:xfrm flipV="1">
            <a:off x="2194249" y="4317972"/>
            <a:ext cx="279817" cy="73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3835396"/>
            <a:ext cx="1588" cy="125824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6714519" y="3854446"/>
            <a:ext cx="3174" cy="4458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74066" y="4741504"/>
            <a:ext cx="1832690" cy="698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3056082"/>
            <a:ext cx="1752167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83901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300331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3957814"/>
            <a:ext cx="1812695" cy="6866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74066" y="3976065"/>
            <a:ext cx="1832690" cy="683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282734" y="1569483"/>
            <a:ext cx="43464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093645"/>
            <a:ext cx="2508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240424" y="1942187"/>
            <a:ext cx="2409249" cy="6947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</p:spTree>
    <p:extLst>
      <p:ext uri="{BB962C8B-B14F-4D97-AF65-F5344CB8AC3E}">
        <p14:creationId xmlns:p14="http://schemas.microsoft.com/office/powerpoint/2010/main" val="29289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  <a:stCxn id="12" idx="3"/>
          </p:cNvCxnSpPr>
          <p:nvPr/>
        </p:nvCxnSpPr>
        <p:spPr bwMode="auto">
          <a:xfrm>
            <a:off x="4224752" y="2996952"/>
            <a:ext cx="24209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3111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480011" y="4388594"/>
            <a:ext cx="1770025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655933"/>
            <a:ext cx="5060" cy="78259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84714" y="3607062"/>
            <a:ext cx="1760619" cy="6921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283453" y="3986568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464133" y="2780928"/>
            <a:ext cx="1760619" cy="4320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267744" y="3438525"/>
            <a:ext cx="452505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267744" y="3429000"/>
            <a:ext cx="0" cy="13190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777730" y="3429000"/>
            <a:ext cx="9526" cy="14330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716017" y="3590708"/>
            <a:ext cx="1863340" cy="728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565006" y="3955039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2868022" y="1687385"/>
            <a:ext cx="3324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060848"/>
            <a:ext cx="2022192" cy="5950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Cajero(a)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278397" y="4735730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4722573" y="4422952"/>
            <a:ext cx="1861739" cy="64826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</a:p>
        </p:txBody>
      </p:sp>
      <p:cxnSp>
        <p:nvCxnSpPr>
          <p:cNvPr id="20" name="68 Conector recto"/>
          <p:cNvCxnSpPr>
            <a:cxnSpLocks noChangeShapeType="1"/>
          </p:cNvCxnSpPr>
          <p:nvPr/>
        </p:nvCxnSpPr>
        <p:spPr bwMode="auto">
          <a:xfrm>
            <a:off x="6584312" y="4862075"/>
            <a:ext cx="198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45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906973"/>
            <a:ext cx="241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59883" y="3864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407988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4052898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466350"/>
            <a:ext cx="3269" cy="14406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634500"/>
            <a:ext cx="4762" cy="833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1865387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Administrador(a)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686185"/>
            <a:ext cx="1786580" cy="733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466350"/>
            <a:ext cx="438678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466350"/>
            <a:ext cx="7317" cy="138296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508510"/>
            <a:ext cx="1775636" cy="6797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48569" y="1549152"/>
            <a:ext cx="27190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735836"/>
            <a:ext cx="1779386" cy="681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84765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506410"/>
            <a:ext cx="1772902" cy="685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Ayudante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21353" y="2782656"/>
            <a:ext cx="1779386" cy="502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Secretaria / 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6" name="78 Conector recto"/>
          <p:cNvCxnSpPr>
            <a:cxnSpLocks noChangeShapeType="1"/>
          </p:cNvCxnSpPr>
          <p:nvPr/>
        </p:nvCxnSpPr>
        <p:spPr bwMode="auto">
          <a:xfrm>
            <a:off x="3992576" y="3033820"/>
            <a:ext cx="40687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9858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078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4245159" y="2963446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Vigilante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193246" y="2301814"/>
            <a:ext cx="2103825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endParaRPr lang="es-MX" sz="1200" dirty="0" smtClean="0"/>
          </a:p>
        </p:txBody>
      </p:sp>
      <p:sp>
        <p:nvSpPr>
          <p:cNvPr id="15" name="14 Rectángulo"/>
          <p:cNvSpPr/>
          <p:nvPr/>
        </p:nvSpPr>
        <p:spPr>
          <a:xfrm>
            <a:off x="1377870" y="4359918"/>
            <a:ext cx="1511584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365229" y="3956483"/>
            <a:ext cx="4222995" cy="35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940151" y="4359919"/>
            <a:ext cx="1635431" cy="108530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2365229" y="3959986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588224" y="3956483"/>
            <a:ext cx="0" cy="403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3" name="18 Conector recto"/>
          <p:cNvCxnSpPr/>
          <p:nvPr/>
        </p:nvCxnSpPr>
        <p:spPr>
          <a:xfrm>
            <a:off x="4245159" y="3956483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4 Rectángulo"/>
          <p:cNvSpPr/>
          <p:nvPr/>
        </p:nvSpPr>
        <p:spPr>
          <a:xfrm>
            <a:off x="3539750" y="4346290"/>
            <a:ext cx="1511584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de Museos y Espacios </a:t>
            </a:r>
            <a:r>
              <a:rPr lang="es-MX" sz="12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Galerísticos</a:t>
            </a: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630"/>
            <a:ext cx="620211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44892" y="2180507"/>
            <a:ext cx="397838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y Vinculación Ciudadana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434085" y="2452291"/>
            <a:ext cx="0" cy="27213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434085" y="3461632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466983" y="2735612"/>
            <a:ext cx="1867938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</p:txBody>
      </p:sp>
      <p:sp>
        <p:nvSpPr>
          <p:cNvPr id="24" name="12 Rectángulo"/>
          <p:cNvSpPr/>
          <p:nvPr/>
        </p:nvSpPr>
        <p:spPr>
          <a:xfrm>
            <a:off x="3217516" y="3804746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8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358225" y="4248766"/>
            <a:ext cx="1995501" cy="1114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118645" y="3117751"/>
            <a:ext cx="2448272" cy="887313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kern="0" dirty="0" smtClean="0">
                <a:solidFill>
                  <a:prstClr val="black"/>
                </a:solidFill>
              </a:rPr>
              <a:t>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355388" y="4028720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11" name="11 Conector recto"/>
          <p:cNvCxnSpPr/>
          <p:nvPr/>
        </p:nvCxnSpPr>
        <p:spPr>
          <a:xfrm rot="5400000">
            <a:off x="4244649" y="3020482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5 Rectángulo"/>
          <p:cNvSpPr/>
          <p:nvPr/>
        </p:nvSpPr>
        <p:spPr>
          <a:xfrm>
            <a:off x="3356092" y="1917447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4323833" y="2952860"/>
            <a:ext cx="0" cy="78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4171202" y="3241500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90521" y="3648871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157842" y="3371872"/>
            <a:ext cx="2255445" cy="27699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r>
              <a:rPr lang="es-MX" sz="1200" dirty="0" smtClean="0"/>
              <a:t>Auxiliares </a:t>
            </a:r>
            <a:r>
              <a:rPr lang="es-MX" sz="1200" dirty="0"/>
              <a:t>A</a:t>
            </a:r>
            <a:r>
              <a:rPr lang="es-MX" sz="1200" dirty="0" smtClean="0"/>
              <a:t>dministrativos(as)</a:t>
            </a:r>
          </a:p>
        </p:txBody>
      </p:sp>
      <p:sp>
        <p:nvSpPr>
          <p:cNvPr id="15" name="47 Rectángulo"/>
          <p:cNvSpPr/>
          <p:nvPr/>
        </p:nvSpPr>
        <p:spPr>
          <a:xfrm>
            <a:off x="3310225" y="3867636"/>
            <a:ext cx="1939601" cy="1039677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282645" y="2138465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3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1406354" y="3793531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743451" y="3954456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406352" y="3793531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479326" y="3934816"/>
            <a:ext cx="1776085" cy="9062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7845397" y="3793531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33537" y="2571710"/>
            <a:ext cx="1843747" cy="85729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Oficial  Administrativo(a)</a:t>
            </a:r>
          </a:p>
        </p:txBody>
      </p:sp>
      <p:sp>
        <p:nvSpPr>
          <p:cNvPr id="14" name="23 Rectángulo"/>
          <p:cNvSpPr/>
          <p:nvPr/>
        </p:nvSpPr>
        <p:spPr>
          <a:xfrm>
            <a:off x="379451" y="3959133"/>
            <a:ext cx="1858278" cy="90614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ea typeface="Times New Roman"/>
                <a:cs typeface="Arial" panose="020B0604020202020204" pitchFamily="34" charset="0"/>
              </a:rPr>
              <a:t> </a:t>
            </a:r>
            <a:r>
              <a:rPr lang="es-MX" sz="1200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Vigilantes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3195472" y="3788976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25926" y="3784036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 flipV="1">
            <a:off x="4332542" y="3429000"/>
            <a:ext cx="1" cy="364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989491" y="3959133"/>
            <a:ext cx="1711811" cy="97913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dirty="0" smtClean="0">
                <a:solidFill>
                  <a:prstClr val="black"/>
                </a:solidFill>
              </a:rPr>
              <a:t>Intendentes</a:t>
            </a: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sp>
        <p:nvSpPr>
          <p:cNvPr id="22" name="14 Rectángulo"/>
          <p:cNvSpPr/>
          <p:nvPr/>
        </p:nvSpPr>
        <p:spPr>
          <a:xfrm>
            <a:off x="3333538" y="1110577"/>
            <a:ext cx="1843746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de Museos y Espacios </a:t>
            </a:r>
            <a:r>
              <a:rPr lang="es-MX" sz="12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Galerísticos</a:t>
            </a: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23" name="22 Conector recto"/>
          <p:cNvCxnSpPr/>
          <p:nvPr/>
        </p:nvCxnSpPr>
        <p:spPr>
          <a:xfrm flipH="1" flipV="1">
            <a:off x="4267206" y="2210049"/>
            <a:ext cx="1" cy="364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1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"/>
          <p:cNvCxnSpPr/>
          <p:nvPr/>
        </p:nvCxnSpPr>
        <p:spPr>
          <a:xfrm flipH="1">
            <a:off x="4526512" y="3046692"/>
            <a:ext cx="2854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650903" y="3166455"/>
            <a:ext cx="3184" cy="27215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674039" y="3438978"/>
            <a:ext cx="1979930" cy="116488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Administrativo(a)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219648" y="3502038"/>
            <a:ext cx="1861512" cy="1101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kern="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664004" y="3183946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13" idx="0"/>
          </p:cNvCxnSpPr>
          <p:nvPr/>
        </p:nvCxnSpPr>
        <p:spPr>
          <a:xfrm flipH="1">
            <a:off x="7150404" y="3183946"/>
            <a:ext cx="9810" cy="318092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588979" y="3502038"/>
            <a:ext cx="1986280" cy="11018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 Bibliotecario(a)</a:t>
            </a:r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4580413" y="3306489"/>
            <a:ext cx="0" cy="7135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588979" y="1754351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580413" y="2708920"/>
            <a:ext cx="1706" cy="7931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97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54948" y="2754187"/>
            <a:ext cx="2165720" cy="65229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Auxiliar Administrativo(a)</a:t>
            </a:r>
          </a:p>
          <a:p>
            <a:pPr algn="ctr"/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46957" y="2749415"/>
            <a:ext cx="2160239" cy="66911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860566" y="2611280"/>
            <a:ext cx="7668877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084206" y="3527744"/>
            <a:ext cx="2133359" cy="8329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Maestro(a) de Piano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546957" y="3527744"/>
            <a:ext cx="2160239" cy="85184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Auxiliares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883016" y="2611280"/>
            <a:ext cx="1033" cy="133045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93977" y="2731850"/>
            <a:ext cx="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8505983" y="2611280"/>
            <a:ext cx="0" cy="1368519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1084206" y="2749415"/>
            <a:ext cx="2160239" cy="65706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2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Encargado(a)  </a:t>
            </a:r>
          </a:p>
          <a:p>
            <a:pPr algn="ctr">
              <a:spcAft>
                <a:spcPts val="0"/>
              </a:spcAft>
            </a:pPr>
            <a:endParaRPr lang="es-MX" sz="1200" dirty="0" smtClean="0">
              <a:effectLst/>
              <a:ea typeface="Times New Roman"/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8320668" y="3140968"/>
            <a:ext cx="18531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865733" y="3140967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883016" y="3957403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342238" y="3979799"/>
            <a:ext cx="16374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6177398" y="3546191"/>
            <a:ext cx="2154495" cy="89397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Vigilante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614357" y="4364050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3546957" y="4639015"/>
            <a:ext cx="2160239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endParaRPr lang="es-MX" sz="1200" dirty="0" smtClean="0"/>
          </a:p>
          <a:p>
            <a:pPr algn="ctr"/>
            <a:r>
              <a:rPr lang="es-MX" sz="1200" dirty="0" smtClean="0"/>
              <a:t>Intendentes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623433" y="3398137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27" idx="2"/>
            <a:endCxn id="9" idx="0"/>
          </p:cNvCxnSpPr>
          <p:nvPr/>
        </p:nvCxnSpPr>
        <p:spPr>
          <a:xfrm>
            <a:off x="4623433" y="2542213"/>
            <a:ext cx="3644" cy="2072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595433" y="1986526"/>
            <a:ext cx="2055999" cy="55568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Supervisor(a)  de </a:t>
            </a:r>
            <a:r>
              <a:rPr lang="es-MX" sz="1200" dirty="0">
                <a:solidFill>
                  <a:prstClr val="black"/>
                </a:solidFill>
              </a:rPr>
              <a:t>C</a:t>
            </a:r>
            <a:r>
              <a:rPr lang="es-MX" sz="1200" dirty="0" smtClean="0">
                <a:solidFill>
                  <a:prstClr val="black"/>
                </a:solidFill>
              </a:rPr>
              <a:t>entros  Culturales 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28" name="CuadroTexto 4"/>
          <p:cNvSpPr txBox="1"/>
          <p:nvPr/>
        </p:nvSpPr>
        <p:spPr>
          <a:xfrm>
            <a:off x="0" y="11599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sp>
        <p:nvSpPr>
          <p:cNvPr id="31" name="13 Rectángulo"/>
          <p:cNvSpPr/>
          <p:nvPr/>
        </p:nvSpPr>
        <p:spPr>
          <a:xfrm>
            <a:off x="3582635" y="1363096"/>
            <a:ext cx="2055999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  <p:cxnSp>
        <p:nvCxnSpPr>
          <p:cNvPr id="32" name="25 Conector recto"/>
          <p:cNvCxnSpPr/>
          <p:nvPr/>
        </p:nvCxnSpPr>
        <p:spPr>
          <a:xfrm flipH="1">
            <a:off x="4609983" y="1818037"/>
            <a:ext cx="4374" cy="168489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1546565" y="3758191"/>
            <a:ext cx="6254941" cy="1258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619390" y="2929693"/>
            <a:ext cx="1988539" cy="57472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Promotor(a) 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607363" y="3974306"/>
            <a:ext cx="1927225" cy="102880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Auxiliar(es)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801504" y="3771337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70975" y="3771337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46566" y="375819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44008" y="2852936"/>
            <a:ext cx="0" cy="89006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99912" y="3204133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802226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622292" y="2230355"/>
            <a:ext cx="1974718" cy="62258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tx1"/>
                </a:solidFill>
                <a:cs typeface="Arial" panose="020B0604020202020204" pitchFamily="34" charset="0"/>
              </a:rPr>
              <a:t>V</a:t>
            </a: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acante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857340" y="2913222"/>
            <a:ext cx="1764952" cy="5747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459398" y="3946335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sp>
        <p:nvSpPr>
          <p:cNvPr id="20" name="37 Rectángulo"/>
          <p:cNvSpPr/>
          <p:nvPr/>
        </p:nvSpPr>
        <p:spPr>
          <a:xfrm>
            <a:off x="6910257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vigilante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692681" y="3760189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59397" y="5178509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Grupos Artísticos    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               </a:t>
            </a: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546565" y="500311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14463" y="9171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7" name="11 Conector recto"/>
          <p:cNvCxnSpPr/>
          <p:nvPr/>
        </p:nvCxnSpPr>
        <p:spPr>
          <a:xfrm>
            <a:off x="4644008" y="2000605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3 Rectángulo"/>
          <p:cNvSpPr/>
          <p:nvPr/>
        </p:nvSpPr>
        <p:spPr>
          <a:xfrm>
            <a:off x="3599912" y="1518581"/>
            <a:ext cx="1974446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</p:spTree>
    <p:extLst>
      <p:ext uri="{BB962C8B-B14F-4D97-AF65-F5344CB8AC3E}">
        <p14:creationId xmlns:p14="http://schemas.microsoft.com/office/powerpoint/2010/main" val="37760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03541" y="3647285"/>
            <a:ext cx="1988538" cy="172593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kern="0" dirty="0">
                <a:solidFill>
                  <a:prstClr val="black"/>
                </a:solidFill>
              </a:rPr>
              <a:t> </a:t>
            </a: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Músicos</a:t>
            </a:r>
          </a:p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ES" sz="1200" dirty="0">
              <a:solidFill>
                <a:prstClr val="white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>
            <a:stCxn id="12" idx="2"/>
            <a:endCxn id="10" idx="0"/>
          </p:cNvCxnSpPr>
          <p:nvPr/>
        </p:nvCxnSpPr>
        <p:spPr>
          <a:xfrm flipH="1">
            <a:off x="4297810" y="3238484"/>
            <a:ext cx="1" cy="408801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303541" y="2639450"/>
            <a:ext cx="1988539" cy="59903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Jefe(a) de la Orquesta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8" name="10 Conector recto"/>
          <p:cNvCxnSpPr/>
          <p:nvPr/>
        </p:nvCxnSpPr>
        <p:spPr>
          <a:xfrm>
            <a:off x="4312130" y="2248823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3 Rectángulo"/>
          <p:cNvSpPr/>
          <p:nvPr/>
        </p:nvSpPr>
        <p:spPr>
          <a:xfrm>
            <a:off x="3303541" y="1593405"/>
            <a:ext cx="1988539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r>
              <a:rPr lang="es-MX" sz="1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055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5163973" y="4376182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018231" y="3640730"/>
            <a:ext cx="1933343" cy="7491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   </a:t>
            </a:r>
            <a:r>
              <a:rPr lang="es-MX" sz="1200" dirty="0" smtClean="0">
                <a:solidFill>
                  <a:prstClr val="black"/>
                </a:solidFill>
              </a:rPr>
              <a:t>Promotor(a)  de CDC Escuela Municipal de Arte </a:t>
            </a: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888951" y="3277631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680921" y="5358501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701539" y="3461325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5286893" y="3644230"/>
            <a:ext cx="1981835" cy="69364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Encargado(a) </a:t>
            </a:r>
          </a:p>
        </p:txBody>
      </p:sp>
      <p:cxnSp>
        <p:nvCxnSpPr>
          <p:cNvPr id="15" name="14 Conector recto"/>
          <p:cNvCxnSpPr>
            <a:endCxn id="16" idx="2"/>
          </p:cNvCxnSpPr>
          <p:nvPr/>
        </p:nvCxnSpPr>
        <p:spPr>
          <a:xfrm flipH="1" flipV="1">
            <a:off x="4680921" y="2996952"/>
            <a:ext cx="0" cy="158445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93562" y="2425136"/>
            <a:ext cx="1974718" cy="57181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6095705" y="3461327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2019819" y="4952478"/>
            <a:ext cx="1933343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s-MX" sz="1200" dirty="0" smtClean="0"/>
          </a:p>
          <a:p>
            <a:r>
              <a:rPr lang="es-MX" sz="1200" dirty="0" smtClean="0"/>
              <a:t>              Intendente </a:t>
            </a:r>
          </a:p>
          <a:p>
            <a:r>
              <a:rPr lang="es-MX" sz="1200" dirty="0" smtClean="0"/>
              <a:t>                1002626</a:t>
            </a:r>
            <a:endParaRPr lang="es-MX" sz="1200" dirty="0"/>
          </a:p>
        </p:txBody>
      </p:sp>
      <p:sp>
        <p:nvSpPr>
          <p:cNvPr id="19" name="27 Rectángulo"/>
          <p:cNvSpPr/>
          <p:nvPr/>
        </p:nvSpPr>
        <p:spPr>
          <a:xfrm>
            <a:off x="5384433" y="4948794"/>
            <a:ext cx="1981835" cy="65001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61528</a:t>
            </a:r>
            <a:endParaRPr lang="es-MX" sz="12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986491" y="4581402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6212326" y="4746810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rot="16200000" flipV="1">
            <a:off x="2796899" y="4770993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8" name="10 Conector recto"/>
          <p:cNvCxnSpPr/>
          <p:nvPr/>
        </p:nvCxnSpPr>
        <p:spPr>
          <a:xfrm>
            <a:off x="4688330" y="2033651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3 Rectángulo"/>
          <p:cNvSpPr/>
          <p:nvPr/>
        </p:nvSpPr>
        <p:spPr>
          <a:xfrm>
            <a:off x="3693562" y="1583380"/>
            <a:ext cx="1974718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</p:spTree>
    <p:extLst>
      <p:ext uri="{BB962C8B-B14F-4D97-AF65-F5344CB8AC3E}">
        <p14:creationId xmlns:p14="http://schemas.microsoft.com/office/powerpoint/2010/main" val="40956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70450" y="2780928"/>
            <a:ext cx="1944216" cy="792088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Jefe(a)  Museo Metropolitano y Espacios Galerísticos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Vacante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418656" y="4860089"/>
            <a:ext cx="1944216" cy="87703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Auxiliar(es)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10944" y="4869160"/>
            <a:ext cx="1937320" cy="86796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Intendente</a:t>
            </a:r>
          </a:p>
          <a:p>
            <a:pPr algn="ctr"/>
            <a:r>
              <a:rPr lang="es-MX" sz="1200" kern="0" smtClean="0">
                <a:solidFill>
                  <a:prstClr val="black"/>
                </a:solidFill>
              </a:rPr>
              <a:t> </a:t>
            </a:r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3501000" y="4625624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63777" y="3919287"/>
            <a:ext cx="1957139" cy="4879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Promotor(a)</a:t>
            </a:r>
          </a:p>
          <a:p>
            <a:pPr algn="ctr"/>
            <a:endParaRPr lang="es-MX" sz="120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>
            <a:stCxn id="8" idx="2"/>
            <a:endCxn id="12" idx="0"/>
          </p:cNvCxnSpPr>
          <p:nvPr/>
        </p:nvCxnSpPr>
        <p:spPr>
          <a:xfrm flipH="1">
            <a:off x="4642347" y="3573016"/>
            <a:ext cx="211" cy="346271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4639872" y="4407207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01000" y="4630958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840289" y="4630958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30124"/>
            <a:ext cx="2458098" cy="927876"/>
          </a:xfrm>
          <a:prstGeom prst="rect">
            <a:avLst/>
          </a:prstGeom>
        </p:spPr>
      </p:pic>
      <p:cxnSp>
        <p:nvCxnSpPr>
          <p:cNvPr id="20" name="10 Conector recto"/>
          <p:cNvCxnSpPr/>
          <p:nvPr/>
        </p:nvCxnSpPr>
        <p:spPr>
          <a:xfrm>
            <a:off x="4672366" y="2384803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3 Rectángulo"/>
          <p:cNvSpPr/>
          <p:nvPr/>
        </p:nvSpPr>
        <p:spPr>
          <a:xfrm>
            <a:off x="3670612" y="1915295"/>
            <a:ext cx="1938520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</p:spTree>
    <p:extLst>
      <p:ext uri="{BB962C8B-B14F-4D97-AF65-F5344CB8AC3E}">
        <p14:creationId xmlns:p14="http://schemas.microsoft.com/office/powerpoint/2010/main" val="40997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2970</Words>
  <Application>Microsoft Office PowerPoint</Application>
  <PresentationFormat>Presentación en pantalla (4:3)</PresentationFormat>
  <Paragraphs>1462</Paragraphs>
  <Slides>99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99</vt:i4>
      </vt:variant>
    </vt:vector>
  </HeadingPairs>
  <TitlesOfParts>
    <vt:vector size="105" baseType="lpstr">
      <vt:lpstr>MS Gothic</vt:lpstr>
      <vt:lpstr>ＭＳ Ｐゴシック</vt:lpstr>
      <vt:lpstr>Arial</vt:lpstr>
      <vt:lpstr>Calibri</vt:lpstr>
      <vt:lpstr>Times New Roman</vt:lpstr>
      <vt:lpstr>Tema de Office</vt:lpstr>
      <vt:lpstr>Presentación de PowerPoint</vt:lpstr>
      <vt:lpstr>Oficina del Secretario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845</cp:revision>
  <cp:lastPrinted>2018-08-31T20:58:52Z</cp:lastPrinted>
  <dcterms:created xsi:type="dcterms:W3CDTF">2018-05-18T00:47:28Z</dcterms:created>
  <dcterms:modified xsi:type="dcterms:W3CDTF">2018-11-09T22:52:12Z</dcterms:modified>
</cp:coreProperties>
</file>